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56" r:id="rId5"/>
    <p:sldId id="351" r:id="rId6"/>
    <p:sldId id="357" r:id="rId7"/>
    <p:sldId id="358" r:id="rId8"/>
    <p:sldId id="286" r:id="rId9"/>
    <p:sldId id="315" r:id="rId10"/>
    <p:sldId id="316" r:id="rId11"/>
    <p:sldId id="318" r:id="rId12"/>
    <p:sldId id="319" r:id="rId13"/>
    <p:sldId id="320" r:id="rId14"/>
    <p:sldId id="321" r:id="rId15"/>
    <p:sldId id="322" r:id="rId16"/>
    <p:sldId id="323" r:id="rId17"/>
    <p:sldId id="324" r:id="rId18"/>
    <p:sldId id="325" r:id="rId19"/>
    <p:sldId id="344" r:id="rId20"/>
    <p:sldId id="345" r:id="rId21"/>
    <p:sldId id="262" r:id="rId22"/>
    <p:sldId id="284" r:id="rId2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3E92"/>
    <a:srgbClr val="2B7589"/>
    <a:srgbClr val="779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5A2144-C7AE-4C86-83AB-AB148CFFC5C0}" v="3" dt="2022-06-01T13:12:11.808"/>
    <p1510:client id="{DAD01850-61E3-4E50-ADB3-A86C7AF8E274}" v="47" dt="2022-06-01T12:33:00.262"/>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Styl pośredni 4 — Ak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Styl pośredni 4 — Ak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Styl pośredni 4 — Ak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Styl pośredni 4 — Ak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6D9F66E-5EB9-4882-86FB-DCBF35E3C3E4}" styleName="Styl pośredni 4 — Ak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7AC3CCA-C797-4891-BE02-D94E43425B78}" styleName="Styl pośredni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Styl ciemny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546" y="72"/>
      </p:cViewPr>
      <p:guideLst>
        <p:guide orient="horz" pos="216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185A2144-C7AE-4C86-83AB-AB148CFFC5C0}"/>
    <pc:docChg chg="modSld">
      <pc:chgData name="" userId="" providerId="" clId="Web-{185A2144-C7AE-4C86-83AB-AB148CFFC5C0}" dt="2022-06-01T13:12:11.808" v="2" actId="20577"/>
      <pc:docMkLst>
        <pc:docMk/>
      </pc:docMkLst>
      <pc:sldChg chg="modSp">
        <pc:chgData name="" userId="" providerId="" clId="Web-{185A2144-C7AE-4C86-83AB-AB148CFFC5C0}" dt="2022-06-01T13:12:11.808" v="2" actId="20577"/>
        <pc:sldMkLst>
          <pc:docMk/>
          <pc:sldMk cId="4273181255" sldId="286"/>
        </pc:sldMkLst>
        <pc:spChg chg="mod">
          <ac:chgData name="" userId="" providerId="" clId="Web-{185A2144-C7AE-4C86-83AB-AB148CFFC5C0}" dt="2022-06-01T13:12:11.808" v="2" actId="20577"/>
          <ac:spMkLst>
            <pc:docMk/>
            <pc:sldMk cId="4273181255" sldId="286"/>
            <ac:spMk id="2" creationId="{00000000-0000-0000-0000-000000000000}"/>
          </ac:spMkLst>
        </pc:spChg>
      </pc:sldChg>
    </pc:docChg>
  </pc:docChgLst>
  <pc:docChgLst>
    <pc:chgData name="Airida Tylienė" userId="S::d71806@sso.vtdko.lt::c1c74bc6-f0ea-4668-b0e9-e75d39b67032" providerId="AD" clId="Web-{DAD01850-61E3-4E50-ADB3-A86C7AF8E274}"/>
    <pc:docChg chg="addSld delSld modSld">
      <pc:chgData name="Airida Tylienė" userId="S::d71806@sso.vtdko.lt::c1c74bc6-f0ea-4668-b0e9-e75d39b67032" providerId="AD" clId="Web-{DAD01850-61E3-4E50-ADB3-A86C7AF8E274}" dt="2022-06-01T12:33:00.262" v="44" actId="20577"/>
      <pc:docMkLst>
        <pc:docMk/>
      </pc:docMkLst>
      <pc:sldChg chg="modSp">
        <pc:chgData name="Airida Tylienė" userId="S::d71806@sso.vtdko.lt::c1c74bc6-f0ea-4668-b0e9-e75d39b67032" providerId="AD" clId="Web-{DAD01850-61E3-4E50-ADB3-A86C7AF8E274}" dt="2022-06-01T12:30:33.774" v="15" actId="14100"/>
        <pc:sldMkLst>
          <pc:docMk/>
          <pc:sldMk cId="4273181255" sldId="286"/>
        </pc:sldMkLst>
        <pc:spChg chg="mod">
          <ac:chgData name="Airida Tylienė" userId="S::d71806@sso.vtdko.lt::c1c74bc6-f0ea-4668-b0e9-e75d39b67032" providerId="AD" clId="Web-{DAD01850-61E3-4E50-ADB3-A86C7AF8E274}" dt="2022-06-01T12:30:22.993" v="13"/>
          <ac:spMkLst>
            <pc:docMk/>
            <pc:sldMk cId="4273181255" sldId="286"/>
            <ac:spMk id="2" creationId="{00000000-0000-0000-0000-000000000000}"/>
          </ac:spMkLst>
        </pc:spChg>
        <pc:spChg chg="mod">
          <ac:chgData name="Airida Tylienė" userId="S::d71806@sso.vtdko.lt::c1c74bc6-f0ea-4668-b0e9-e75d39b67032" providerId="AD" clId="Web-{DAD01850-61E3-4E50-ADB3-A86C7AF8E274}" dt="2022-06-01T12:30:33.774" v="15" actId="14100"/>
          <ac:spMkLst>
            <pc:docMk/>
            <pc:sldMk cId="4273181255" sldId="286"/>
            <ac:spMk id="3" creationId="{00000000-0000-0000-0000-000000000000}"/>
          </ac:spMkLst>
        </pc:spChg>
      </pc:sldChg>
      <pc:sldChg chg="addSp delSp modSp del">
        <pc:chgData name="Airida Tylienė" userId="S::d71806@sso.vtdko.lt::c1c74bc6-f0ea-4668-b0e9-e75d39b67032" providerId="AD" clId="Web-{DAD01850-61E3-4E50-ADB3-A86C7AF8E274}" dt="2022-06-01T12:32:43.058" v="40"/>
        <pc:sldMkLst>
          <pc:docMk/>
          <pc:sldMk cId="1696719735" sldId="288"/>
        </pc:sldMkLst>
        <pc:spChg chg="add mod">
          <ac:chgData name="Airida Tylienė" userId="S::d71806@sso.vtdko.lt::c1c74bc6-f0ea-4668-b0e9-e75d39b67032" providerId="AD" clId="Web-{DAD01850-61E3-4E50-ADB3-A86C7AF8E274}" dt="2022-06-01T12:32:32.121" v="37"/>
          <ac:spMkLst>
            <pc:docMk/>
            <pc:sldMk cId="1696719735" sldId="288"/>
            <ac:spMk id="4" creationId="{950EFC52-1DE3-0670-918E-2F2E10873DC3}"/>
          </ac:spMkLst>
        </pc:spChg>
        <pc:spChg chg="del mod">
          <ac:chgData name="Airida Tylienė" userId="S::d71806@sso.vtdko.lt::c1c74bc6-f0ea-4668-b0e9-e75d39b67032" providerId="AD" clId="Web-{DAD01850-61E3-4E50-ADB3-A86C7AF8E274}" dt="2022-06-01T12:32:32.121" v="37"/>
          <ac:spMkLst>
            <pc:docMk/>
            <pc:sldMk cId="1696719735" sldId="288"/>
            <ac:spMk id="6" creationId="{00000000-0000-0000-0000-000000000000}"/>
          </ac:spMkLst>
        </pc:spChg>
      </pc:sldChg>
      <pc:sldChg chg="addSp delSp modSp">
        <pc:chgData name="Airida Tylienė" userId="S::d71806@sso.vtdko.lt::c1c74bc6-f0ea-4668-b0e9-e75d39b67032" providerId="AD" clId="Web-{DAD01850-61E3-4E50-ADB3-A86C7AF8E274}" dt="2022-06-01T12:32:40.668" v="39" actId="1076"/>
        <pc:sldMkLst>
          <pc:docMk/>
          <pc:sldMk cId="3079535603" sldId="289"/>
        </pc:sldMkLst>
        <pc:spChg chg="del">
          <ac:chgData name="Airida Tylienė" userId="S::d71806@sso.vtdko.lt::c1c74bc6-f0ea-4668-b0e9-e75d39b67032" providerId="AD" clId="Web-{DAD01850-61E3-4E50-ADB3-A86C7AF8E274}" dt="2022-06-01T12:32:24.027" v="34"/>
          <ac:spMkLst>
            <pc:docMk/>
            <pc:sldMk cId="3079535603" sldId="289"/>
            <ac:spMk id="2" creationId="{00000000-0000-0000-0000-000000000000}"/>
          </ac:spMkLst>
        </pc:spChg>
        <pc:spChg chg="del">
          <ac:chgData name="Airida Tylienė" userId="S::d71806@sso.vtdko.lt::c1c74bc6-f0ea-4668-b0e9-e75d39b67032" providerId="AD" clId="Web-{DAD01850-61E3-4E50-ADB3-A86C7AF8E274}" dt="2022-06-01T12:32:22.261" v="33"/>
          <ac:spMkLst>
            <pc:docMk/>
            <pc:sldMk cId="3079535603" sldId="289"/>
            <ac:spMk id="3" creationId="{00000000-0000-0000-0000-000000000000}"/>
          </ac:spMkLst>
        </pc:spChg>
        <pc:spChg chg="add del mod">
          <ac:chgData name="Airida Tylienė" userId="S::d71806@sso.vtdko.lt::c1c74bc6-f0ea-4668-b0e9-e75d39b67032" providerId="AD" clId="Web-{DAD01850-61E3-4E50-ADB3-A86C7AF8E274}" dt="2022-06-01T12:32:25.324" v="35"/>
          <ac:spMkLst>
            <pc:docMk/>
            <pc:sldMk cId="3079535603" sldId="289"/>
            <ac:spMk id="5" creationId="{E542C285-06DC-E8F3-86E4-75A98DA266A1}"/>
          </ac:spMkLst>
        </pc:spChg>
        <pc:spChg chg="add del mod">
          <ac:chgData name="Airida Tylienė" userId="S::d71806@sso.vtdko.lt::c1c74bc6-f0ea-4668-b0e9-e75d39b67032" providerId="AD" clId="Web-{DAD01850-61E3-4E50-ADB3-A86C7AF8E274}" dt="2022-06-01T12:32:26.902" v="36"/>
          <ac:spMkLst>
            <pc:docMk/>
            <pc:sldMk cId="3079535603" sldId="289"/>
            <ac:spMk id="7" creationId="{36F5C741-5796-9B99-67AA-CC285EBBE72F}"/>
          </ac:spMkLst>
        </pc:spChg>
        <pc:spChg chg="add mod">
          <ac:chgData name="Airida Tylienė" userId="S::d71806@sso.vtdko.lt::c1c74bc6-f0ea-4668-b0e9-e75d39b67032" providerId="AD" clId="Web-{DAD01850-61E3-4E50-ADB3-A86C7AF8E274}" dt="2022-06-01T12:32:40.668" v="39" actId="1076"/>
          <ac:spMkLst>
            <pc:docMk/>
            <pc:sldMk cId="3079535603" sldId="289"/>
            <ac:spMk id="8" creationId="{CB7E9AD0-F511-9990-047A-DB523472F27C}"/>
          </ac:spMkLst>
        </pc:spChg>
      </pc:sldChg>
      <pc:sldChg chg="modSp add replId">
        <pc:chgData name="Airida Tylienė" userId="S::d71806@sso.vtdko.lt::c1c74bc6-f0ea-4668-b0e9-e75d39b67032" providerId="AD" clId="Web-{DAD01850-61E3-4E50-ADB3-A86C7AF8E274}" dt="2022-06-01T12:33:00.262" v="44" actId="20577"/>
        <pc:sldMkLst>
          <pc:docMk/>
          <pc:sldMk cId="3479737278" sldId="307"/>
        </pc:sldMkLst>
        <pc:spChg chg="mod">
          <ac:chgData name="Airida Tylienė" userId="S::d71806@sso.vtdko.lt::c1c74bc6-f0ea-4668-b0e9-e75d39b67032" providerId="AD" clId="Web-{DAD01850-61E3-4E50-ADB3-A86C7AF8E274}" dt="2022-06-01T12:33:00.262" v="44" actId="20577"/>
          <ac:spMkLst>
            <pc:docMk/>
            <pc:sldMk cId="3479737278" sldId="307"/>
            <ac:spMk id="2" creationId="{00000000-0000-0000-0000-000000000000}"/>
          </ac:spMkLst>
        </pc:spChg>
        <pc:spChg chg="mod">
          <ac:chgData name="Airida Tylienė" userId="S::d71806@sso.vtdko.lt::c1c74bc6-f0ea-4668-b0e9-e75d39b67032" providerId="AD" clId="Web-{DAD01850-61E3-4E50-ADB3-A86C7AF8E274}" dt="2022-06-01T12:32:55.699" v="43" actId="14100"/>
          <ac:spMkLst>
            <pc:docMk/>
            <pc:sldMk cId="3479737278" sldId="307"/>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8E01C8C4-A867-492E-A338-7F699822B12F}" type="datetimeFigureOut">
              <a:rPr lang="pl-PL" smtClean="0"/>
              <a:t>12.06.2022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8218D93-5460-4C73-A3C6-77C9A6326309}" type="slidenum">
              <a:rPr lang="pl-PL" smtClean="0"/>
              <a:t>‹#›</a:t>
            </a:fld>
            <a:endParaRPr lang="pl-PL"/>
          </a:p>
        </p:txBody>
      </p:sp>
    </p:spTree>
    <p:extLst>
      <p:ext uri="{BB962C8B-B14F-4D97-AF65-F5344CB8AC3E}">
        <p14:creationId xmlns:p14="http://schemas.microsoft.com/office/powerpoint/2010/main" val="4021522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8E01C8C4-A867-492E-A338-7F699822B12F}" type="datetimeFigureOut">
              <a:rPr lang="pl-PL" smtClean="0"/>
              <a:t>12.06.2022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8218D93-5460-4C73-A3C6-77C9A6326309}" type="slidenum">
              <a:rPr lang="pl-PL" smtClean="0"/>
              <a:t>‹#›</a:t>
            </a:fld>
            <a:endParaRPr lang="pl-PL"/>
          </a:p>
        </p:txBody>
      </p:sp>
    </p:spTree>
    <p:extLst>
      <p:ext uri="{BB962C8B-B14F-4D97-AF65-F5344CB8AC3E}">
        <p14:creationId xmlns:p14="http://schemas.microsoft.com/office/powerpoint/2010/main" val="1753257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8E01C8C4-A867-492E-A338-7F699822B12F}" type="datetimeFigureOut">
              <a:rPr lang="pl-PL" smtClean="0"/>
              <a:t>12.06.2022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8218D93-5460-4C73-A3C6-77C9A6326309}" type="slidenum">
              <a:rPr lang="pl-PL" smtClean="0"/>
              <a:t>‹#›</a:t>
            </a:fld>
            <a:endParaRPr lang="pl-PL"/>
          </a:p>
        </p:txBody>
      </p:sp>
    </p:spTree>
    <p:extLst>
      <p:ext uri="{BB962C8B-B14F-4D97-AF65-F5344CB8AC3E}">
        <p14:creationId xmlns:p14="http://schemas.microsoft.com/office/powerpoint/2010/main" val="4126585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8E01C8C4-A867-492E-A338-7F699822B12F}" type="datetimeFigureOut">
              <a:rPr lang="pl-PL" smtClean="0"/>
              <a:t>12.06.2022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8218D93-5460-4C73-A3C6-77C9A6326309}" type="slidenum">
              <a:rPr lang="pl-PL" smtClean="0"/>
              <a:t>‹#›</a:t>
            </a:fld>
            <a:endParaRPr lang="pl-PL"/>
          </a:p>
        </p:txBody>
      </p:sp>
    </p:spTree>
    <p:extLst>
      <p:ext uri="{BB962C8B-B14F-4D97-AF65-F5344CB8AC3E}">
        <p14:creationId xmlns:p14="http://schemas.microsoft.com/office/powerpoint/2010/main" val="4117255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8E01C8C4-A867-492E-A338-7F699822B12F}" type="datetimeFigureOut">
              <a:rPr lang="pl-PL" smtClean="0"/>
              <a:t>12.06.2022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8218D93-5460-4C73-A3C6-77C9A6326309}" type="slidenum">
              <a:rPr lang="pl-PL" smtClean="0"/>
              <a:t>‹#›</a:t>
            </a:fld>
            <a:endParaRPr lang="pl-PL"/>
          </a:p>
        </p:txBody>
      </p:sp>
    </p:spTree>
    <p:extLst>
      <p:ext uri="{BB962C8B-B14F-4D97-AF65-F5344CB8AC3E}">
        <p14:creationId xmlns:p14="http://schemas.microsoft.com/office/powerpoint/2010/main" val="3747251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8E01C8C4-A867-492E-A338-7F699822B12F}" type="datetimeFigureOut">
              <a:rPr lang="pl-PL" smtClean="0"/>
              <a:t>12.06.2022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8218D93-5460-4C73-A3C6-77C9A6326309}" type="slidenum">
              <a:rPr lang="pl-PL" smtClean="0"/>
              <a:t>‹#›</a:t>
            </a:fld>
            <a:endParaRPr lang="pl-PL"/>
          </a:p>
        </p:txBody>
      </p:sp>
    </p:spTree>
    <p:extLst>
      <p:ext uri="{BB962C8B-B14F-4D97-AF65-F5344CB8AC3E}">
        <p14:creationId xmlns:p14="http://schemas.microsoft.com/office/powerpoint/2010/main" val="2912024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8E01C8C4-A867-492E-A338-7F699822B12F}" type="datetimeFigureOut">
              <a:rPr lang="pl-PL" smtClean="0"/>
              <a:t>12.06.2022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8218D93-5460-4C73-A3C6-77C9A6326309}" type="slidenum">
              <a:rPr lang="pl-PL" smtClean="0"/>
              <a:t>‹#›</a:t>
            </a:fld>
            <a:endParaRPr lang="pl-PL"/>
          </a:p>
        </p:txBody>
      </p:sp>
    </p:spTree>
    <p:extLst>
      <p:ext uri="{BB962C8B-B14F-4D97-AF65-F5344CB8AC3E}">
        <p14:creationId xmlns:p14="http://schemas.microsoft.com/office/powerpoint/2010/main" val="238263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8E01C8C4-A867-492E-A338-7F699822B12F}" type="datetimeFigureOut">
              <a:rPr lang="pl-PL" smtClean="0"/>
              <a:t>12.06.2022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8218D93-5460-4C73-A3C6-77C9A6326309}" type="slidenum">
              <a:rPr lang="pl-PL" smtClean="0"/>
              <a:t>‹#›</a:t>
            </a:fld>
            <a:endParaRPr lang="pl-PL"/>
          </a:p>
        </p:txBody>
      </p:sp>
    </p:spTree>
    <p:extLst>
      <p:ext uri="{BB962C8B-B14F-4D97-AF65-F5344CB8AC3E}">
        <p14:creationId xmlns:p14="http://schemas.microsoft.com/office/powerpoint/2010/main" val="536852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8E01C8C4-A867-492E-A338-7F699822B12F}" type="datetimeFigureOut">
              <a:rPr lang="pl-PL" smtClean="0"/>
              <a:t>12.06.2022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8218D93-5460-4C73-A3C6-77C9A6326309}" type="slidenum">
              <a:rPr lang="pl-PL" smtClean="0"/>
              <a:t>‹#›</a:t>
            </a:fld>
            <a:endParaRPr lang="pl-PL"/>
          </a:p>
        </p:txBody>
      </p:sp>
    </p:spTree>
    <p:extLst>
      <p:ext uri="{BB962C8B-B14F-4D97-AF65-F5344CB8AC3E}">
        <p14:creationId xmlns:p14="http://schemas.microsoft.com/office/powerpoint/2010/main" val="2391751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8E01C8C4-A867-492E-A338-7F699822B12F}" type="datetimeFigureOut">
              <a:rPr lang="pl-PL" smtClean="0"/>
              <a:t>12.06.2022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8218D93-5460-4C73-A3C6-77C9A6326309}" type="slidenum">
              <a:rPr lang="pl-PL" smtClean="0"/>
              <a:t>‹#›</a:t>
            </a:fld>
            <a:endParaRPr lang="pl-PL"/>
          </a:p>
        </p:txBody>
      </p:sp>
    </p:spTree>
    <p:extLst>
      <p:ext uri="{BB962C8B-B14F-4D97-AF65-F5344CB8AC3E}">
        <p14:creationId xmlns:p14="http://schemas.microsoft.com/office/powerpoint/2010/main" val="2273847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8E01C8C4-A867-492E-A338-7F699822B12F}" type="datetimeFigureOut">
              <a:rPr lang="pl-PL" smtClean="0"/>
              <a:t>12.06.2022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8218D93-5460-4C73-A3C6-77C9A6326309}" type="slidenum">
              <a:rPr lang="pl-PL" smtClean="0"/>
              <a:t>‹#›</a:t>
            </a:fld>
            <a:endParaRPr lang="pl-PL"/>
          </a:p>
        </p:txBody>
      </p:sp>
    </p:spTree>
    <p:extLst>
      <p:ext uri="{BB962C8B-B14F-4D97-AF65-F5344CB8AC3E}">
        <p14:creationId xmlns:p14="http://schemas.microsoft.com/office/powerpoint/2010/main" val="125283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12" name="Prostokąt 11"/>
          <p:cNvSpPr/>
          <p:nvPr userDrawn="1"/>
        </p:nvSpPr>
        <p:spPr>
          <a:xfrm>
            <a:off x="0" y="0"/>
            <a:ext cx="9144000" cy="141277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Symbol zastępczy tytułu 1"/>
          <p:cNvSpPr>
            <a:spLocks noGrp="1"/>
          </p:cNvSpPr>
          <p:nvPr>
            <p:ph type="title"/>
          </p:nvPr>
        </p:nvSpPr>
        <p:spPr>
          <a:xfrm>
            <a:off x="1403408" y="2852936"/>
            <a:ext cx="6768752" cy="1340768"/>
          </a:xfrm>
          <a:prstGeom prst="rect">
            <a:avLst/>
          </a:prstGeom>
          <a:noFill/>
        </p:spPr>
        <p:txBody>
          <a:bodyPr vert="horz" lIns="91440" tIns="45720" rIns="91440" bIns="45720" rtlCol="0" anchor="ctr">
            <a:normAutofit/>
          </a:bodyPr>
          <a:lstStyle/>
          <a:p>
            <a:r>
              <a:rPr lang="pl-PL" dirty="0"/>
              <a:t>Kliknij, aby edytować styl</a:t>
            </a:r>
          </a:p>
        </p:txBody>
      </p:sp>
      <p:sp>
        <p:nvSpPr>
          <p:cNvPr id="3" name="Symbol zastępczy tekstu 2"/>
          <p:cNvSpPr>
            <a:spLocks noGrp="1"/>
          </p:cNvSpPr>
          <p:nvPr>
            <p:ph type="body" idx="1"/>
          </p:nvPr>
        </p:nvSpPr>
        <p:spPr>
          <a:xfrm>
            <a:off x="647564" y="1736812"/>
            <a:ext cx="7236296" cy="5049180"/>
          </a:xfrm>
          <a:prstGeom prst="rect">
            <a:avLst/>
          </a:prstGeom>
          <a:noFill/>
        </p:spPr>
        <p:txBody>
          <a:bodyPr vert="horz" lIns="91440" tIns="45720" rIns="91440" bIns="45720" rtlCol="0">
            <a:normAutofit/>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01C8C4-A867-492E-A338-7F699822B12F}" type="datetimeFigureOut">
              <a:rPr lang="pl-PL" smtClean="0"/>
              <a:t>12.06.2022</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218D93-5460-4C73-A3C6-77C9A6326309}" type="slidenum">
              <a:rPr lang="pl-PL" smtClean="0"/>
              <a:t>‹#›</a:t>
            </a:fld>
            <a:endParaRPr lang="pl-PL"/>
          </a:p>
        </p:txBody>
      </p:sp>
      <p:sp>
        <p:nvSpPr>
          <p:cNvPr id="7" name="Prostokąt 6"/>
          <p:cNvSpPr/>
          <p:nvPr userDrawn="1"/>
        </p:nvSpPr>
        <p:spPr>
          <a:xfrm>
            <a:off x="1346917" y="213128"/>
            <a:ext cx="1620000" cy="990110"/>
          </a:xfrm>
          <a:prstGeom prst="rect">
            <a:avLst/>
          </a:prstGeom>
          <a:blipFill>
            <a:blip r:embed="rId1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Prostokąt 13"/>
          <p:cNvSpPr/>
          <p:nvPr userDrawn="1"/>
        </p:nvSpPr>
        <p:spPr>
          <a:xfrm>
            <a:off x="0" y="0"/>
            <a:ext cx="9144000" cy="14127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027" name="Picture 3"/>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313834" y="211388"/>
            <a:ext cx="3483249" cy="99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08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ixabay.com/illustrations/question-mark-question-response-1019993/"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pixabay.com/illustrations/question-mark-question-response-1019993/"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pixabay.com/illustrations/question-mark-question-response-1019993/"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pixabay.com/illustrations/question-mark-question-response-1019993/"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mailto:e.sarkiene@vtdko.lt"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pixabay.com/illustrations/question-mark-question-response-1019993/"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pixabay.com/illustrations/question-mark-question-response-1019993/"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67077"/>
            <a:ext cx="7772400" cy="1470025"/>
          </a:xfrm>
        </p:spPr>
        <p:txBody>
          <a:bodyPr>
            <a:normAutofit fontScale="90000"/>
          </a:bodyPr>
          <a:lstStyle/>
          <a:p>
            <a:r>
              <a:rPr lang="lt-LT" b="1" dirty="0">
                <a:latin typeface="Times New Roman"/>
                <a:cs typeface="Times New Roman"/>
              </a:rPr>
              <a:t>6. </a:t>
            </a:r>
            <a:r>
              <a:rPr lang="en-US" b="1" dirty="0">
                <a:latin typeface="Times New Roman"/>
                <a:cs typeface="Times New Roman"/>
              </a:rPr>
              <a:t>The BIM Execution Plan (BEP).</a:t>
            </a:r>
            <a:br>
              <a:rPr lang="en-US" b="1" dirty="0">
                <a:latin typeface="Times New Roman"/>
                <a:cs typeface="Times New Roman"/>
              </a:rPr>
            </a:br>
            <a:r>
              <a:rPr lang="en-US" b="1" dirty="0">
                <a:latin typeface="Times New Roman"/>
                <a:cs typeface="Times New Roman"/>
              </a:rPr>
              <a:t>Producing documents</a:t>
            </a:r>
            <a:endParaRPr lang="lt-LT" b="1" dirty="0">
              <a:latin typeface="Times New Roman"/>
              <a:cs typeface="Times New Roman"/>
            </a:endParaRPr>
          </a:p>
        </p:txBody>
      </p:sp>
      <p:sp>
        <p:nvSpPr>
          <p:cNvPr id="3" name="Subtitle 2"/>
          <p:cNvSpPr>
            <a:spLocks noGrp="1"/>
          </p:cNvSpPr>
          <p:nvPr>
            <p:ph type="subTitle" idx="1"/>
          </p:nvPr>
        </p:nvSpPr>
        <p:spPr>
          <a:xfrm>
            <a:off x="1371600" y="4425593"/>
            <a:ext cx="6400800" cy="1213207"/>
          </a:xfrm>
        </p:spPr>
        <p:txBody>
          <a:bodyPr vert="horz" lIns="91440" tIns="45720" rIns="91440" bIns="45720" rtlCol="0" anchor="t">
            <a:normAutofit/>
          </a:bodyPr>
          <a:lstStyle/>
          <a:p>
            <a:r>
              <a:rPr lang="lt-LT" dirty="0" err="1">
                <a:latin typeface="Times New Roman"/>
                <a:ea typeface="+mn-lt"/>
                <a:cs typeface="+mn-lt"/>
              </a:rPr>
              <a:t>Practical</a:t>
            </a:r>
            <a:r>
              <a:rPr lang="lt-LT" dirty="0">
                <a:latin typeface="Times New Roman"/>
                <a:ea typeface="+mn-lt"/>
                <a:cs typeface="+mn-lt"/>
              </a:rPr>
              <a:t> </a:t>
            </a:r>
            <a:r>
              <a:rPr lang="lt-LT" dirty="0" err="1">
                <a:latin typeface="Times New Roman"/>
                <a:ea typeface="+mn-lt"/>
                <a:cs typeface="+mn-lt"/>
              </a:rPr>
              <a:t>task</a:t>
            </a:r>
            <a:endParaRPr lang="lt-LT" dirty="0">
              <a:latin typeface="Times New Roman"/>
              <a:ea typeface="+mn-lt"/>
              <a:cs typeface="+mn-lt"/>
            </a:endParaRPr>
          </a:p>
        </p:txBody>
      </p:sp>
    </p:spTree>
    <p:extLst>
      <p:ext uri="{BB962C8B-B14F-4D97-AF65-F5344CB8AC3E}">
        <p14:creationId xmlns:p14="http://schemas.microsoft.com/office/powerpoint/2010/main" val="2009446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5">
            <a:extLst>
              <a:ext uri="{FF2B5EF4-FFF2-40B4-BE49-F238E27FC236}">
                <a16:creationId xmlns:a16="http://schemas.microsoft.com/office/drawing/2014/main" id="{CB7E9AD0-F511-9990-047A-DB523472F27C}"/>
              </a:ext>
            </a:extLst>
          </p:cNvPr>
          <p:cNvSpPr>
            <a:spLocks noGrp="1"/>
          </p:cNvSpPr>
          <p:nvPr/>
        </p:nvSpPr>
        <p:spPr>
          <a:xfrm>
            <a:off x="2627783" y="3248981"/>
            <a:ext cx="6233703" cy="1844824"/>
          </a:xfrm>
          <a:prstGeom prst="rect">
            <a:avLst/>
          </a:prstGeom>
          <a:noFill/>
        </p:spPr>
        <p:txBody>
          <a:bodyPr vert="horz" lIns="91440" tIns="45720" rIns="91440" bIns="45720" rtlCol="0" anchor="t">
            <a:normAutofit/>
          </a:bodyPr>
          <a:lstStyle>
            <a:lvl1pPr marL="171450" indent="-17145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j-lt"/>
                <a:ea typeface="+mn-ea"/>
                <a:cs typeface="+mn-cs"/>
              </a:defRPr>
            </a:lvl1pPr>
            <a:lvl2pPr marL="514350" indent="-171450" algn="l" defTabSz="914400" rtl="0" eaLnBrk="1" latinLnBrk="0" hangingPunct="1">
              <a:spcBef>
                <a:spcPct val="20000"/>
              </a:spcBef>
              <a:buClr>
                <a:schemeClr val="accent5"/>
              </a:buClr>
              <a:buFont typeface="Wingdings" panose="05000000000000000000" pitchFamily="2" charset="2"/>
              <a:buChar char="Ø"/>
              <a:defRPr sz="2800" kern="1200">
                <a:solidFill>
                  <a:schemeClr val="tx1"/>
                </a:solidFill>
                <a:latin typeface="+mj-lt"/>
                <a:ea typeface="+mn-ea"/>
                <a:cs typeface="+mn-cs"/>
              </a:defRPr>
            </a:lvl2pPr>
            <a:lvl3pPr marL="857250" indent="-171450" algn="l" defTabSz="914400" rtl="0" eaLnBrk="1" latinLnBrk="0" hangingPunct="1">
              <a:spcBef>
                <a:spcPct val="20000"/>
              </a:spcBef>
              <a:buClr>
                <a:schemeClr val="accent5"/>
              </a:buClr>
              <a:buFont typeface="Calibri" panose="020F0502020204030204"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buNone/>
            </a:pPr>
            <a:r>
              <a:rPr lang="lt-LT" b="1" dirty="0">
                <a:latin typeface="Times New Roman" panose="02020603050405020304" pitchFamily="18" charset="0"/>
                <a:cs typeface="Times New Roman" panose="02020603050405020304" pitchFamily="18" charset="0"/>
              </a:rPr>
              <a:t>3. </a:t>
            </a:r>
            <a:r>
              <a:rPr lang="en-US" b="1" dirty="0">
                <a:latin typeface="Times New Roman" panose="02020603050405020304" pitchFamily="18" charset="0"/>
                <a:cs typeface="Times New Roman" panose="02020603050405020304" pitchFamily="18" charset="0"/>
              </a:rPr>
              <a:t>What does an Acceptance Criteria part of BIM execution plan contain?</a:t>
            </a:r>
            <a:endParaRPr lang="es-ES" sz="1500" dirty="0">
              <a:latin typeface="Times New Roman" panose="02020603050405020304" pitchFamily="18" charset="0"/>
              <a:cs typeface="Times New Roman" panose="02020603050405020304" pitchFamily="18" charset="0"/>
            </a:endParaRPr>
          </a:p>
        </p:txBody>
      </p:sp>
      <p:pic>
        <p:nvPicPr>
          <p:cNvPr id="3" name="Paveikslėlis 2">
            <a:extLst>
              <a:ext uri="{FF2B5EF4-FFF2-40B4-BE49-F238E27FC236}">
                <a16:creationId xmlns:a16="http://schemas.microsoft.com/office/drawing/2014/main" id="{D022EF81-63D1-4C67-8F53-B0D2482AD6F8}"/>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59532" y="3248980"/>
            <a:ext cx="1844824" cy="1844824"/>
          </a:xfrm>
          <a:prstGeom prst="rect">
            <a:avLst/>
          </a:prstGeom>
        </p:spPr>
      </p:pic>
    </p:spTree>
    <p:extLst>
      <p:ext uri="{BB962C8B-B14F-4D97-AF65-F5344CB8AC3E}">
        <p14:creationId xmlns:p14="http://schemas.microsoft.com/office/powerpoint/2010/main" val="1988301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5">
            <a:extLst>
              <a:ext uri="{FF2B5EF4-FFF2-40B4-BE49-F238E27FC236}">
                <a16:creationId xmlns:a16="http://schemas.microsoft.com/office/drawing/2014/main" id="{CB7E9AD0-F511-9990-047A-DB523472F27C}"/>
              </a:ext>
            </a:extLst>
          </p:cNvPr>
          <p:cNvSpPr>
            <a:spLocks noGrp="1"/>
          </p:cNvSpPr>
          <p:nvPr/>
        </p:nvSpPr>
        <p:spPr>
          <a:xfrm>
            <a:off x="143508" y="1628800"/>
            <a:ext cx="8568952" cy="4977172"/>
          </a:xfrm>
          <a:prstGeom prst="rect">
            <a:avLst/>
          </a:prstGeom>
          <a:noFill/>
        </p:spPr>
        <p:txBody>
          <a:bodyPr vert="horz" lIns="91440" tIns="45720" rIns="91440" bIns="45720" rtlCol="0" anchor="t">
            <a:noAutofit/>
          </a:bodyPr>
          <a:lstStyle>
            <a:lvl1pPr marL="171450" indent="-17145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j-lt"/>
                <a:ea typeface="+mn-ea"/>
                <a:cs typeface="+mn-cs"/>
              </a:defRPr>
            </a:lvl1pPr>
            <a:lvl2pPr marL="514350" indent="-171450" algn="l" defTabSz="914400" rtl="0" eaLnBrk="1" latinLnBrk="0" hangingPunct="1">
              <a:spcBef>
                <a:spcPct val="20000"/>
              </a:spcBef>
              <a:buClr>
                <a:schemeClr val="accent5"/>
              </a:buClr>
              <a:buFont typeface="Wingdings" panose="05000000000000000000" pitchFamily="2" charset="2"/>
              <a:buChar char="Ø"/>
              <a:defRPr sz="2800" kern="1200">
                <a:solidFill>
                  <a:schemeClr val="tx1"/>
                </a:solidFill>
                <a:latin typeface="+mj-lt"/>
                <a:ea typeface="+mn-ea"/>
                <a:cs typeface="+mn-cs"/>
              </a:defRPr>
            </a:lvl2pPr>
            <a:lvl3pPr marL="857250" indent="-171450" algn="l" defTabSz="914400" rtl="0" eaLnBrk="1" latinLnBrk="0" hangingPunct="1">
              <a:spcBef>
                <a:spcPct val="20000"/>
              </a:spcBef>
              <a:buClr>
                <a:schemeClr val="accent5"/>
              </a:buClr>
              <a:buFont typeface="Calibri" panose="020F0502020204030204"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0" algn="just">
              <a:buNone/>
            </a:pPr>
            <a:r>
              <a:rPr lang="en-US" sz="1700" dirty="0">
                <a:latin typeface="Times New Roman" panose="02020603050405020304" pitchFamily="18" charset="0"/>
                <a:cs typeface="Times New Roman" panose="02020603050405020304" pitchFamily="18" charset="0"/>
              </a:rPr>
              <a:t>The acceptance criteria are the conditions used to check that the information is delivered in the correct way, not that the contents of the information are correct. </a:t>
            </a:r>
          </a:p>
          <a:p>
            <a:pPr marL="342900" lvl="1" indent="0" algn="just">
              <a:buNone/>
            </a:pPr>
            <a:r>
              <a:rPr lang="en-US" sz="1700" dirty="0">
                <a:latin typeface="Times New Roman" panose="02020603050405020304" pitchFamily="18" charset="0"/>
                <a:cs typeface="Times New Roman" panose="02020603050405020304" pitchFamily="18" charset="0"/>
              </a:rPr>
              <a:t>Acceptance criteria encompass the project’s information standard, the project’s information production methods and procedures and reference information or shared resources.</a:t>
            </a:r>
          </a:p>
          <a:p>
            <a:pPr marL="342900" lvl="1" indent="0" algn="just">
              <a:buNone/>
            </a:pPr>
            <a:r>
              <a:rPr lang="en-US" sz="1700" dirty="0">
                <a:latin typeface="Times New Roman" panose="02020603050405020304" pitchFamily="18" charset="0"/>
                <a:cs typeface="Times New Roman" panose="02020603050405020304" pitchFamily="18" charset="0"/>
              </a:rPr>
              <a:t>The acceptance criteria are used to ensure that deliverables are compliant with the information requirements.</a:t>
            </a:r>
          </a:p>
          <a:p>
            <a:pPr marL="342900" lvl="1" indent="0" algn="just">
              <a:buNone/>
            </a:pPr>
            <a:r>
              <a:rPr lang="en-US" sz="1700" dirty="0">
                <a:latin typeface="Times New Roman" panose="02020603050405020304" pitchFamily="18" charset="0"/>
                <a:cs typeface="Times New Roman" panose="02020603050405020304" pitchFamily="18" charset="0"/>
              </a:rPr>
              <a:t>The project’s information standard describes project-specific criteria to support the consistency and exchange of information required for the project. When establishing the project’s information standard, the following shall be considered: Requirements to level of information need, the use of open BIM standards, the means of structuring and classifying information, information formats needed for further use of information in later project phases and for asset operation etc. </a:t>
            </a:r>
          </a:p>
          <a:p>
            <a:pPr marL="342900" lvl="1" indent="0" algn="just">
              <a:buNone/>
            </a:pPr>
            <a:r>
              <a:rPr lang="en-US" sz="1700" dirty="0">
                <a:latin typeface="Times New Roman" panose="02020603050405020304" pitchFamily="18" charset="0"/>
                <a:cs typeface="Times New Roman" panose="02020603050405020304" pitchFamily="18" charset="0"/>
              </a:rPr>
              <a:t>Project's information production methods and procedures define the approaches and techniques the appointed party uses to create, manage and approve information. </a:t>
            </a:r>
          </a:p>
          <a:p>
            <a:pPr marL="342900" lvl="1" indent="0" algn="just">
              <a:buNone/>
            </a:pPr>
            <a:r>
              <a:rPr lang="en-US" sz="1700" dirty="0">
                <a:latin typeface="Times New Roman" panose="02020603050405020304" pitchFamily="18" charset="0"/>
                <a:cs typeface="Times New Roman" panose="02020603050405020304" pitchFamily="18" charset="0"/>
              </a:rPr>
              <a:t>Project's reference information and shared resources are existing information that shall be used or referred to by the appointed parties when producing the information deliverables. The appointing party shall make available all existing or predefined information as detailed by the appointment. </a:t>
            </a:r>
            <a:endParaRPr lang="es-ES"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8764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5">
            <a:extLst>
              <a:ext uri="{FF2B5EF4-FFF2-40B4-BE49-F238E27FC236}">
                <a16:creationId xmlns:a16="http://schemas.microsoft.com/office/drawing/2014/main" id="{CB7E9AD0-F511-9990-047A-DB523472F27C}"/>
              </a:ext>
            </a:extLst>
          </p:cNvPr>
          <p:cNvSpPr>
            <a:spLocks noGrp="1"/>
          </p:cNvSpPr>
          <p:nvPr/>
        </p:nvSpPr>
        <p:spPr>
          <a:xfrm>
            <a:off x="2591779" y="3140969"/>
            <a:ext cx="6233703" cy="1844824"/>
          </a:xfrm>
          <a:prstGeom prst="rect">
            <a:avLst/>
          </a:prstGeom>
          <a:noFill/>
        </p:spPr>
        <p:txBody>
          <a:bodyPr vert="horz" lIns="91440" tIns="45720" rIns="91440" bIns="45720" rtlCol="0" anchor="t">
            <a:normAutofit/>
          </a:bodyPr>
          <a:lstStyle>
            <a:lvl1pPr marL="171450" indent="-17145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j-lt"/>
                <a:ea typeface="+mn-ea"/>
                <a:cs typeface="+mn-cs"/>
              </a:defRPr>
            </a:lvl1pPr>
            <a:lvl2pPr marL="514350" indent="-171450" algn="l" defTabSz="914400" rtl="0" eaLnBrk="1" latinLnBrk="0" hangingPunct="1">
              <a:spcBef>
                <a:spcPct val="20000"/>
              </a:spcBef>
              <a:buClr>
                <a:schemeClr val="accent5"/>
              </a:buClr>
              <a:buFont typeface="Wingdings" panose="05000000000000000000" pitchFamily="2" charset="2"/>
              <a:buChar char="Ø"/>
              <a:defRPr sz="2800" kern="1200">
                <a:solidFill>
                  <a:schemeClr val="tx1"/>
                </a:solidFill>
                <a:latin typeface="+mj-lt"/>
                <a:ea typeface="+mn-ea"/>
                <a:cs typeface="+mn-cs"/>
              </a:defRPr>
            </a:lvl2pPr>
            <a:lvl3pPr marL="857250" indent="-171450" algn="l" defTabSz="914400" rtl="0" eaLnBrk="1" latinLnBrk="0" hangingPunct="1">
              <a:spcBef>
                <a:spcPct val="20000"/>
              </a:spcBef>
              <a:buClr>
                <a:schemeClr val="accent5"/>
              </a:buClr>
              <a:buFont typeface="Calibri" panose="020F0502020204030204"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buNone/>
            </a:pPr>
            <a:r>
              <a:rPr lang="lt-LT" b="1" dirty="0">
                <a:latin typeface="Times New Roman" panose="02020603050405020304" pitchFamily="18" charset="0"/>
                <a:cs typeface="Times New Roman" panose="02020603050405020304" pitchFamily="18" charset="0"/>
              </a:rPr>
              <a:t>4. </a:t>
            </a:r>
            <a:r>
              <a:rPr lang="en-US" b="1" dirty="0">
                <a:latin typeface="Times New Roman" panose="02020603050405020304" pitchFamily="18" charset="0"/>
                <a:cs typeface="Times New Roman" panose="02020603050405020304" pitchFamily="18" charset="0"/>
              </a:rPr>
              <a:t>What does an Supporting Information part of BIM execution plan contain?</a:t>
            </a:r>
            <a:endParaRPr lang="es-ES" sz="1500" dirty="0">
              <a:latin typeface="Times New Roman" panose="02020603050405020304" pitchFamily="18" charset="0"/>
              <a:cs typeface="Times New Roman" panose="02020603050405020304" pitchFamily="18" charset="0"/>
            </a:endParaRPr>
          </a:p>
        </p:txBody>
      </p:sp>
      <p:pic>
        <p:nvPicPr>
          <p:cNvPr id="3" name="Paveikslėlis 2">
            <a:extLst>
              <a:ext uri="{FF2B5EF4-FFF2-40B4-BE49-F238E27FC236}">
                <a16:creationId xmlns:a16="http://schemas.microsoft.com/office/drawing/2014/main" id="{D022EF81-63D1-4C67-8F53-B0D2482AD6F8}"/>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23528" y="3140968"/>
            <a:ext cx="1844824" cy="1844824"/>
          </a:xfrm>
          <a:prstGeom prst="rect">
            <a:avLst/>
          </a:prstGeom>
        </p:spPr>
      </p:pic>
    </p:spTree>
    <p:extLst>
      <p:ext uri="{BB962C8B-B14F-4D97-AF65-F5344CB8AC3E}">
        <p14:creationId xmlns:p14="http://schemas.microsoft.com/office/powerpoint/2010/main" val="680511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5">
            <a:extLst>
              <a:ext uri="{FF2B5EF4-FFF2-40B4-BE49-F238E27FC236}">
                <a16:creationId xmlns:a16="http://schemas.microsoft.com/office/drawing/2014/main" id="{CB7E9AD0-F511-9990-047A-DB523472F27C}"/>
              </a:ext>
            </a:extLst>
          </p:cNvPr>
          <p:cNvSpPr>
            <a:spLocks noGrp="1"/>
          </p:cNvSpPr>
          <p:nvPr/>
        </p:nvSpPr>
        <p:spPr>
          <a:xfrm>
            <a:off x="701570" y="2780928"/>
            <a:ext cx="7740860" cy="3127268"/>
          </a:xfrm>
          <a:prstGeom prst="rect">
            <a:avLst/>
          </a:prstGeom>
          <a:noFill/>
        </p:spPr>
        <p:txBody>
          <a:bodyPr vert="horz" lIns="91440" tIns="45720" rIns="91440" bIns="45720" rtlCol="0" anchor="t">
            <a:normAutofit fontScale="92500" lnSpcReduction="20000"/>
          </a:bodyPr>
          <a:lstStyle>
            <a:lvl1pPr marL="171450" indent="-17145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j-lt"/>
                <a:ea typeface="+mn-ea"/>
                <a:cs typeface="+mn-cs"/>
              </a:defRPr>
            </a:lvl1pPr>
            <a:lvl2pPr marL="514350" indent="-171450" algn="l" defTabSz="914400" rtl="0" eaLnBrk="1" latinLnBrk="0" hangingPunct="1">
              <a:spcBef>
                <a:spcPct val="20000"/>
              </a:spcBef>
              <a:buClr>
                <a:schemeClr val="accent5"/>
              </a:buClr>
              <a:buFont typeface="Wingdings" panose="05000000000000000000" pitchFamily="2" charset="2"/>
              <a:buChar char="Ø"/>
              <a:defRPr sz="2800" kern="1200">
                <a:solidFill>
                  <a:schemeClr val="tx1"/>
                </a:solidFill>
                <a:latin typeface="+mj-lt"/>
                <a:ea typeface="+mn-ea"/>
                <a:cs typeface="+mn-cs"/>
              </a:defRPr>
            </a:lvl2pPr>
            <a:lvl3pPr marL="857250" indent="-171450" algn="l" defTabSz="914400" rtl="0" eaLnBrk="1" latinLnBrk="0" hangingPunct="1">
              <a:spcBef>
                <a:spcPct val="20000"/>
              </a:spcBef>
              <a:buClr>
                <a:schemeClr val="accent5"/>
              </a:buClr>
              <a:buFont typeface="Calibri" panose="020F0502020204030204"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0" algn="just">
              <a:buNone/>
            </a:pPr>
            <a:r>
              <a:rPr lang="en-US" sz="2600" dirty="0">
                <a:latin typeface="Times New Roman" panose="02020603050405020304" pitchFamily="18" charset="0"/>
                <a:cs typeface="Times New Roman" panose="02020603050405020304" pitchFamily="18" charset="0"/>
              </a:rPr>
              <a:t>Supporting information is existing information that could be used or referred to by the appointed party when producing the information deliverables or preparing the tender response. The appointing party should make available all existing or predefined information as detailed by the appointment. Supporting information can help the lead appointed party to better understand or evaluate the information required or its acceptance criteria. This can be referenced to existing asset information or samples of exemplary information deliverables</a:t>
            </a:r>
            <a:r>
              <a:rPr lang="lt-LT" sz="2600" dirty="0">
                <a:latin typeface="Times New Roman" panose="02020603050405020304" pitchFamily="18" charset="0"/>
                <a:cs typeface="Times New Roman" panose="02020603050405020304" pitchFamily="18" charset="0"/>
              </a:rPr>
              <a:t>.</a:t>
            </a:r>
            <a:endParaRPr lang="es-E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2391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5">
            <a:extLst>
              <a:ext uri="{FF2B5EF4-FFF2-40B4-BE49-F238E27FC236}">
                <a16:creationId xmlns:a16="http://schemas.microsoft.com/office/drawing/2014/main" id="{CB7E9AD0-F511-9990-047A-DB523472F27C}"/>
              </a:ext>
            </a:extLst>
          </p:cNvPr>
          <p:cNvSpPr>
            <a:spLocks noGrp="1"/>
          </p:cNvSpPr>
          <p:nvPr/>
        </p:nvSpPr>
        <p:spPr>
          <a:xfrm>
            <a:off x="2555775" y="3284985"/>
            <a:ext cx="6233703" cy="1844824"/>
          </a:xfrm>
          <a:prstGeom prst="rect">
            <a:avLst/>
          </a:prstGeom>
          <a:noFill/>
        </p:spPr>
        <p:txBody>
          <a:bodyPr vert="horz" lIns="91440" tIns="45720" rIns="91440" bIns="45720" rtlCol="0" anchor="t">
            <a:normAutofit/>
          </a:bodyPr>
          <a:lstStyle>
            <a:lvl1pPr marL="171450" indent="-17145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j-lt"/>
                <a:ea typeface="+mn-ea"/>
                <a:cs typeface="+mn-cs"/>
              </a:defRPr>
            </a:lvl1pPr>
            <a:lvl2pPr marL="514350" indent="-171450" algn="l" defTabSz="914400" rtl="0" eaLnBrk="1" latinLnBrk="0" hangingPunct="1">
              <a:spcBef>
                <a:spcPct val="20000"/>
              </a:spcBef>
              <a:buClr>
                <a:schemeClr val="accent5"/>
              </a:buClr>
              <a:buFont typeface="Wingdings" panose="05000000000000000000" pitchFamily="2" charset="2"/>
              <a:buChar char="Ø"/>
              <a:defRPr sz="2800" kern="1200">
                <a:solidFill>
                  <a:schemeClr val="tx1"/>
                </a:solidFill>
                <a:latin typeface="+mj-lt"/>
                <a:ea typeface="+mn-ea"/>
                <a:cs typeface="+mn-cs"/>
              </a:defRPr>
            </a:lvl2pPr>
            <a:lvl3pPr marL="857250" indent="-171450" algn="l" defTabSz="914400" rtl="0" eaLnBrk="1" latinLnBrk="0" hangingPunct="1">
              <a:spcBef>
                <a:spcPct val="20000"/>
              </a:spcBef>
              <a:buClr>
                <a:schemeClr val="accent5"/>
              </a:buClr>
              <a:buFont typeface="Calibri" panose="020F0502020204030204"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buNone/>
            </a:pPr>
            <a:r>
              <a:rPr lang="lt-LT" b="1" dirty="0">
                <a:latin typeface="Times New Roman" panose="02020603050405020304" pitchFamily="18" charset="0"/>
                <a:cs typeface="Times New Roman" panose="02020603050405020304" pitchFamily="18" charset="0"/>
              </a:rPr>
              <a:t>5. </a:t>
            </a:r>
            <a:r>
              <a:rPr lang="en-US" b="1" dirty="0">
                <a:latin typeface="Times New Roman" panose="02020603050405020304" pitchFamily="18" charset="0"/>
                <a:cs typeface="Times New Roman" panose="02020603050405020304" pitchFamily="18" charset="0"/>
              </a:rPr>
              <a:t>What does an Supporting Information part of BIM execution plan contain?</a:t>
            </a:r>
            <a:endParaRPr lang="es-ES" sz="1500" dirty="0">
              <a:latin typeface="Times New Roman" panose="02020603050405020304" pitchFamily="18" charset="0"/>
              <a:cs typeface="Times New Roman" panose="02020603050405020304" pitchFamily="18" charset="0"/>
            </a:endParaRPr>
          </a:p>
        </p:txBody>
      </p:sp>
      <p:pic>
        <p:nvPicPr>
          <p:cNvPr id="3" name="Paveikslėlis 2">
            <a:extLst>
              <a:ext uri="{FF2B5EF4-FFF2-40B4-BE49-F238E27FC236}">
                <a16:creationId xmlns:a16="http://schemas.microsoft.com/office/drawing/2014/main" id="{D022EF81-63D1-4C67-8F53-B0D2482AD6F8}"/>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87524" y="3284984"/>
            <a:ext cx="1844824" cy="1844824"/>
          </a:xfrm>
          <a:prstGeom prst="rect">
            <a:avLst/>
          </a:prstGeom>
        </p:spPr>
      </p:pic>
    </p:spTree>
    <p:extLst>
      <p:ext uri="{BB962C8B-B14F-4D97-AF65-F5344CB8AC3E}">
        <p14:creationId xmlns:p14="http://schemas.microsoft.com/office/powerpoint/2010/main" val="330024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5">
            <a:extLst>
              <a:ext uri="{FF2B5EF4-FFF2-40B4-BE49-F238E27FC236}">
                <a16:creationId xmlns:a16="http://schemas.microsoft.com/office/drawing/2014/main" id="{CB7E9AD0-F511-9990-047A-DB523472F27C}"/>
              </a:ext>
            </a:extLst>
          </p:cNvPr>
          <p:cNvSpPr>
            <a:spLocks noGrp="1"/>
          </p:cNvSpPr>
          <p:nvPr/>
        </p:nvSpPr>
        <p:spPr>
          <a:xfrm>
            <a:off x="390525" y="2276872"/>
            <a:ext cx="8362950" cy="3739336"/>
          </a:xfrm>
          <a:prstGeom prst="rect">
            <a:avLst/>
          </a:prstGeom>
          <a:noFill/>
        </p:spPr>
        <p:txBody>
          <a:bodyPr vert="horz" lIns="91440" tIns="45720" rIns="91440" bIns="45720" rtlCol="0" anchor="t">
            <a:normAutofit fontScale="92500" lnSpcReduction="10000"/>
          </a:bodyPr>
          <a:lstStyle>
            <a:lvl1pPr marL="171450" indent="-17145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j-lt"/>
                <a:ea typeface="+mn-ea"/>
                <a:cs typeface="+mn-cs"/>
              </a:defRPr>
            </a:lvl1pPr>
            <a:lvl2pPr marL="514350" indent="-171450" algn="l" defTabSz="914400" rtl="0" eaLnBrk="1" latinLnBrk="0" hangingPunct="1">
              <a:spcBef>
                <a:spcPct val="20000"/>
              </a:spcBef>
              <a:buClr>
                <a:schemeClr val="accent5"/>
              </a:buClr>
              <a:buFont typeface="Wingdings" panose="05000000000000000000" pitchFamily="2" charset="2"/>
              <a:buChar char="Ø"/>
              <a:defRPr sz="2800" kern="1200">
                <a:solidFill>
                  <a:schemeClr val="tx1"/>
                </a:solidFill>
                <a:latin typeface="+mj-lt"/>
                <a:ea typeface="+mn-ea"/>
                <a:cs typeface="+mn-cs"/>
              </a:defRPr>
            </a:lvl2pPr>
            <a:lvl3pPr marL="857250" indent="-171450" algn="l" defTabSz="914400" rtl="0" eaLnBrk="1" latinLnBrk="0" hangingPunct="1">
              <a:spcBef>
                <a:spcPct val="20000"/>
              </a:spcBef>
              <a:buClr>
                <a:schemeClr val="accent5"/>
              </a:buClr>
              <a:buFont typeface="Calibri" panose="020F0502020204030204"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0" algn="just">
              <a:buNone/>
            </a:pPr>
            <a:endParaRPr lang="en-US" sz="2400" dirty="0">
              <a:latin typeface="Times New Roman" panose="02020603050405020304" pitchFamily="18" charset="0"/>
              <a:cs typeface="Times New Roman" panose="02020603050405020304" pitchFamily="18" charset="0"/>
            </a:endParaRPr>
          </a:p>
          <a:p>
            <a:pPr marL="342900" lvl="1" indent="0" algn="just">
              <a:buNone/>
            </a:pPr>
            <a:r>
              <a:rPr lang="en-US" sz="2400" dirty="0">
                <a:latin typeface="Times New Roman" panose="02020603050405020304" pitchFamily="18" charset="0"/>
                <a:cs typeface="Times New Roman" panose="02020603050405020304" pitchFamily="18" charset="0"/>
              </a:rPr>
              <a:t>Project’s information delivery milestones specify when the information is needed by the appointing party. This should accommodate how much time is required to accept the information. This can be a date, frequency or relative to an event. Milestones allow the appointing party and the appointed parties to plan and resource the project. They should be respected by both parties to ensure the delivery schedule is achieved. Information exchanges can be required to accommodate internal coordination by the appointed party to quality ensure or other internal processes before the project milestones</a:t>
            </a:r>
            <a:r>
              <a:rPr lang="lt-LT"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9598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5">
            <a:extLst>
              <a:ext uri="{FF2B5EF4-FFF2-40B4-BE49-F238E27FC236}">
                <a16:creationId xmlns:a16="http://schemas.microsoft.com/office/drawing/2014/main" id="{CB7E9AD0-F511-9990-047A-DB523472F27C}"/>
              </a:ext>
            </a:extLst>
          </p:cNvPr>
          <p:cNvSpPr>
            <a:spLocks noGrp="1"/>
          </p:cNvSpPr>
          <p:nvPr/>
        </p:nvSpPr>
        <p:spPr>
          <a:xfrm>
            <a:off x="2555775" y="3284985"/>
            <a:ext cx="6233703" cy="1844824"/>
          </a:xfrm>
          <a:prstGeom prst="rect">
            <a:avLst/>
          </a:prstGeom>
          <a:noFill/>
        </p:spPr>
        <p:txBody>
          <a:bodyPr vert="horz" lIns="91440" tIns="45720" rIns="91440" bIns="45720" rtlCol="0" anchor="t">
            <a:normAutofit/>
          </a:bodyPr>
          <a:lstStyle>
            <a:lvl1pPr marL="171450" indent="-17145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j-lt"/>
                <a:ea typeface="+mn-ea"/>
                <a:cs typeface="+mn-cs"/>
              </a:defRPr>
            </a:lvl1pPr>
            <a:lvl2pPr marL="514350" indent="-171450" algn="l" defTabSz="914400" rtl="0" eaLnBrk="1" latinLnBrk="0" hangingPunct="1">
              <a:spcBef>
                <a:spcPct val="20000"/>
              </a:spcBef>
              <a:buClr>
                <a:schemeClr val="accent5"/>
              </a:buClr>
              <a:buFont typeface="Wingdings" panose="05000000000000000000" pitchFamily="2" charset="2"/>
              <a:buChar char="Ø"/>
              <a:defRPr sz="2800" kern="1200">
                <a:solidFill>
                  <a:schemeClr val="tx1"/>
                </a:solidFill>
                <a:latin typeface="+mj-lt"/>
                <a:ea typeface="+mn-ea"/>
                <a:cs typeface="+mn-cs"/>
              </a:defRPr>
            </a:lvl2pPr>
            <a:lvl3pPr marL="857250" indent="-171450" algn="l" defTabSz="914400" rtl="0" eaLnBrk="1" latinLnBrk="0" hangingPunct="1">
              <a:spcBef>
                <a:spcPct val="20000"/>
              </a:spcBef>
              <a:buClr>
                <a:schemeClr val="accent5"/>
              </a:buClr>
              <a:buFont typeface="Calibri" panose="020F0502020204030204"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buNone/>
            </a:pPr>
            <a:r>
              <a:rPr lang="lt-LT" b="1" dirty="0">
                <a:latin typeface="Times New Roman" panose="02020603050405020304" pitchFamily="18" charset="0"/>
                <a:cs typeface="Times New Roman" panose="02020603050405020304" pitchFamily="18" charset="0"/>
              </a:rPr>
              <a:t>6. </a:t>
            </a:r>
            <a:r>
              <a:rPr lang="en-US" b="1" dirty="0">
                <a:latin typeface="Times New Roman" panose="02020603050405020304" pitchFamily="18" charset="0"/>
                <a:cs typeface="Times New Roman" panose="02020603050405020304" pitchFamily="18" charset="0"/>
              </a:rPr>
              <a:t>What are the benefits of BIM execution plan?</a:t>
            </a:r>
            <a:endParaRPr lang="es-ES" sz="1500" dirty="0">
              <a:latin typeface="Times New Roman" panose="02020603050405020304" pitchFamily="18" charset="0"/>
              <a:cs typeface="Times New Roman" panose="02020603050405020304" pitchFamily="18" charset="0"/>
            </a:endParaRPr>
          </a:p>
        </p:txBody>
      </p:sp>
      <p:pic>
        <p:nvPicPr>
          <p:cNvPr id="3" name="Paveikslėlis 2">
            <a:extLst>
              <a:ext uri="{FF2B5EF4-FFF2-40B4-BE49-F238E27FC236}">
                <a16:creationId xmlns:a16="http://schemas.microsoft.com/office/drawing/2014/main" id="{D022EF81-63D1-4C67-8F53-B0D2482AD6F8}"/>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87524" y="3284984"/>
            <a:ext cx="1844824" cy="1844824"/>
          </a:xfrm>
          <a:prstGeom prst="rect">
            <a:avLst/>
          </a:prstGeom>
        </p:spPr>
      </p:pic>
    </p:spTree>
    <p:extLst>
      <p:ext uri="{BB962C8B-B14F-4D97-AF65-F5344CB8AC3E}">
        <p14:creationId xmlns:p14="http://schemas.microsoft.com/office/powerpoint/2010/main" val="2946003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5">
            <a:extLst>
              <a:ext uri="{FF2B5EF4-FFF2-40B4-BE49-F238E27FC236}">
                <a16:creationId xmlns:a16="http://schemas.microsoft.com/office/drawing/2014/main" id="{CB7E9AD0-F511-9990-047A-DB523472F27C}"/>
              </a:ext>
            </a:extLst>
          </p:cNvPr>
          <p:cNvSpPr>
            <a:spLocks noGrp="1"/>
          </p:cNvSpPr>
          <p:nvPr/>
        </p:nvSpPr>
        <p:spPr>
          <a:xfrm>
            <a:off x="745322" y="3320988"/>
            <a:ext cx="7653356" cy="3024336"/>
          </a:xfrm>
          <a:prstGeom prst="rect">
            <a:avLst/>
          </a:prstGeom>
          <a:noFill/>
        </p:spPr>
        <p:txBody>
          <a:bodyPr vert="horz" lIns="91440" tIns="45720" rIns="91440" bIns="45720" rtlCol="0" anchor="t">
            <a:normAutofit/>
          </a:bodyPr>
          <a:lstStyle>
            <a:lvl1pPr marL="171450" indent="-17145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j-lt"/>
                <a:ea typeface="+mn-ea"/>
                <a:cs typeface="+mn-cs"/>
              </a:defRPr>
            </a:lvl1pPr>
            <a:lvl2pPr marL="514350" indent="-171450" algn="l" defTabSz="914400" rtl="0" eaLnBrk="1" latinLnBrk="0" hangingPunct="1">
              <a:spcBef>
                <a:spcPct val="20000"/>
              </a:spcBef>
              <a:buClr>
                <a:schemeClr val="accent5"/>
              </a:buClr>
              <a:buFont typeface="Wingdings" panose="05000000000000000000" pitchFamily="2" charset="2"/>
              <a:buChar char="Ø"/>
              <a:defRPr sz="2800" kern="1200">
                <a:solidFill>
                  <a:schemeClr val="tx1"/>
                </a:solidFill>
                <a:latin typeface="+mj-lt"/>
                <a:ea typeface="+mn-ea"/>
                <a:cs typeface="+mn-cs"/>
              </a:defRPr>
            </a:lvl2pPr>
            <a:lvl3pPr marL="857250" indent="-171450" algn="l" defTabSz="914400" rtl="0" eaLnBrk="1" latinLnBrk="0" hangingPunct="1">
              <a:spcBef>
                <a:spcPct val="20000"/>
              </a:spcBef>
              <a:buClr>
                <a:schemeClr val="accent5"/>
              </a:buClr>
              <a:buFont typeface="Calibri" panose="020F0502020204030204"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0" algn="just">
              <a:buNone/>
            </a:pPr>
            <a:r>
              <a:rPr lang="en-US" dirty="0">
                <a:latin typeface="Times New Roman" panose="02020603050405020304" pitchFamily="18" charset="0"/>
                <a:cs typeface="Times New Roman" panose="02020603050405020304" pitchFamily="18" charset="0"/>
              </a:rPr>
              <a:t>Stronger communication, alignment on standards and collaboration, save a lot of time</a:t>
            </a:r>
            <a:r>
              <a:rPr lang="lt-LT"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7223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D7FFBFA-ADE5-803F-517E-23AFF4B46E3A}"/>
              </a:ext>
            </a:extLst>
          </p:cNvPr>
          <p:cNvSpPr txBox="1"/>
          <p:nvPr/>
        </p:nvSpPr>
        <p:spPr>
          <a:xfrm>
            <a:off x="3563888" y="4941168"/>
            <a:ext cx="5058303" cy="1061829"/>
          </a:xfrm>
          <a:prstGeom prst="rect">
            <a:avLst/>
          </a:prstGeom>
          <a:noFill/>
        </p:spPr>
        <p:txBody>
          <a:bodyPr rot="0" spcFirstLastPara="0" vertOverflow="overflow" horzOverflow="overflow" vert="horz" wrap="square" lIns="45720" tIns="22860" rIns="45720" bIns="22860" numCol="1" spcCol="0" rtlCol="0" fromWordArt="0" anchor="t" anchorCtr="0" forceAA="0" compatLnSpc="1">
            <a:prstTxWarp prst="textNoShape">
              <a:avLst/>
            </a:prstTxWarp>
            <a:spAutoFit/>
          </a:bodyPr>
          <a:lstStyle/>
          <a:p>
            <a:pPr algn="r"/>
            <a:r>
              <a:rPr lang="en-US" sz="2200" dirty="0">
                <a:latin typeface="Times New Roman"/>
                <a:cs typeface="Times New Roman"/>
              </a:rPr>
              <a:t>Dr.</a:t>
            </a:r>
            <a:r>
              <a:rPr lang="lt-LT" sz="2200" dirty="0" err="1">
                <a:latin typeface="Times New Roman"/>
                <a:cs typeface="Times New Roman"/>
              </a:rPr>
              <a:t>Edit</a:t>
            </a:r>
            <a:r>
              <a:rPr lang="en-US" sz="2200" dirty="0">
                <a:latin typeface="Times New Roman"/>
                <a:cs typeface="Times New Roman"/>
              </a:rPr>
              <a:t>a </a:t>
            </a:r>
            <a:r>
              <a:rPr lang="lt-LT" sz="2200" b="1" dirty="0" err="1">
                <a:latin typeface="Times New Roman"/>
                <a:cs typeface="Times New Roman"/>
              </a:rPr>
              <a:t>Šarkien</a:t>
            </a:r>
            <a:r>
              <a:rPr lang="en-US" sz="2200" b="1" dirty="0">
                <a:latin typeface="Times New Roman"/>
                <a:cs typeface="Times New Roman"/>
              </a:rPr>
              <a:t>ė</a:t>
            </a:r>
            <a:r>
              <a:rPr lang="en-US" sz="2200" dirty="0">
                <a:latin typeface="Times New Roman"/>
                <a:cs typeface="Times New Roman"/>
              </a:rPr>
              <a:t>,</a:t>
            </a:r>
          </a:p>
          <a:p>
            <a:pPr algn="r"/>
            <a:r>
              <a:rPr lang="lt-LT" sz="2200" dirty="0">
                <a:latin typeface="Times New Roman"/>
                <a:cs typeface="Times New Roman"/>
                <a:hlinkClick r:id="rId2"/>
              </a:rPr>
              <a:t>e</a:t>
            </a:r>
            <a:r>
              <a:rPr lang="en-US" sz="2200" dirty="0">
                <a:latin typeface="Times New Roman"/>
                <a:cs typeface="Times New Roman"/>
                <a:hlinkClick r:id="rId2"/>
              </a:rPr>
              <a:t>.</a:t>
            </a:r>
            <a:r>
              <a:rPr lang="lt-LT" sz="2200" dirty="0">
                <a:latin typeface="Times New Roman"/>
                <a:cs typeface="Times New Roman"/>
                <a:hlinkClick r:id="rId2"/>
              </a:rPr>
              <a:t>sark</a:t>
            </a:r>
            <a:r>
              <a:rPr lang="en-US" sz="2200" dirty="0" err="1">
                <a:latin typeface="Times New Roman"/>
                <a:cs typeface="Times New Roman"/>
                <a:hlinkClick r:id="rId2"/>
              </a:rPr>
              <a:t>iene@vtdko.lt</a:t>
            </a:r>
            <a:r>
              <a:rPr lang="en-US" sz="2200" dirty="0">
                <a:latin typeface="Times New Roman"/>
                <a:cs typeface="Times New Roman"/>
              </a:rPr>
              <a:t> </a:t>
            </a:r>
          </a:p>
          <a:p>
            <a:pPr algn="r"/>
            <a:r>
              <a:rPr lang="en-US" sz="2200" dirty="0">
                <a:latin typeface="Times New Roman"/>
                <a:cs typeface="Times New Roman"/>
              </a:rPr>
              <a:t>Vilnius College of Technologies and Design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59632" y="2528900"/>
            <a:ext cx="6984776" cy="2308324"/>
          </a:xfrm>
          <a:prstGeom prst="rect">
            <a:avLst/>
          </a:prstGeom>
        </p:spPr>
        <p:txBody>
          <a:bodyPr wrap="square">
            <a:spAutoFit/>
          </a:bodyPr>
          <a:lstStyle/>
          <a:p>
            <a:pPr algn="ctr"/>
            <a:r>
              <a:rPr lang="en-GB" sz="2400" dirty="0">
                <a:latin typeface="Times New Roman" panose="02020603050405020304" pitchFamily="18" charset="0"/>
                <a:cs typeface="Times New Roman" panose="02020603050405020304" pitchFamily="18" charset="0"/>
              </a:rPr>
              <a:t>This project has been funded with support from European Commission. </a:t>
            </a:r>
            <a:endParaRPr lang="pl-PL" sz="2400" dirty="0">
              <a:latin typeface="Times New Roman" panose="02020603050405020304" pitchFamily="18" charset="0"/>
              <a:cs typeface="Times New Roman" panose="02020603050405020304" pitchFamily="18" charset="0"/>
            </a:endParaRPr>
          </a:p>
          <a:p>
            <a:pPr algn="ctr"/>
            <a:r>
              <a:rPr lang="en-GB" sz="2400" dirty="0">
                <a:latin typeface="Times New Roman" panose="02020603050405020304" pitchFamily="18" charset="0"/>
                <a:cs typeface="Times New Roman" panose="02020603050405020304" pitchFamily="18" charset="0"/>
              </a:rPr>
              <a:t>This publication [communication] reflects the views only of the author, and the Commission cannot be held responsible for any use which may be made of the information contained therein.</a:t>
            </a:r>
            <a:endParaRPr lang="pl-PL" sz="2400" dirty="0">
              <a:latin typeface="Times New Roman" panose="02020603050405020304" pitchFamily="18" charset="0"/>
              <a:cs typeface="Times New Roman" panose="02020603050405020304" pitchFamily="18" charset="0"/>
            </a:endParaRPr>
          </a:p>
        </p:txBody>
      </p:sp>
      <p:pic>
        <p:nvPicPr>
          <p:cNvPr id="4" name="Paveikslėlis 3">
            <a:extLst>
              <a:ext uri="{FF2B5EF4-FFF2-40B4-BE49-F238E27FC236}">
                <a16:creationId xmlns:a16="http://schemas.microsoft.com/office/drawing/2014/main" id="{CD064C12-8091-4ABC-A986-40432FA94D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58647"/>
            <a:ext cx="9144000" cy="697122"/>
          </a:xfrm>
          <a:prstGeom prst="rect">
            <a:avLst/>
          </a:prstGeom>
        </p:spPr>
      </p:pic>
    </p:spTree>
    <p:extLst>
      <p:ext uri="{BB962C8B-B14F-4D97-AF65-F5344CB8AC3E}">
        <p14:creationId xmlns:p14="http://schemas.microsoft.com/office/powerpoint/2010/main" val="1752564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5">
            <a:extLst>
              <a:ext uri="{FF2B5EF4-FFF2-40B4-BE49-F238E27FC236}">
                <a16:creationId xmlns:a16="http://schemas.microsoft.com/office/drawing/2014/main" id="{CB7E9AD0-F511-9990-047A-DB523472F27C}"/>
              </a:ext>
            </a:extLst>
          </p:cNvPr>
          <p:cNvSpPr>
            <a:spLocks noGrp="1"/>
          </p:cNvSpPr>
          <p:nvPr/>
        </p:nvSpPr>
        <p:spPr>
          <a:xfrm>
            <a:off x="251520" y="1844824"/>
            <a:ext cx="8362950" cy="4617132"/>
          </a:xfrm>
          <a:prstGeom prst="rect">
            <a:avLst/>
          </a:prstGeom>
          <a:noFill/>
        </p:spPr>
        <p:txBody>
          <a:bodyPr vert="horz" lIns="91440" tIns="45720" rIns="91440" bIns="45720" rtlCol="0" anchor="t">
            <a:noAutofit/>
          </a:bodyPr>
          <a:lstStyle>
            <a:lvl1pPr marL="171450" indent="-17145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j-lt"/>
                <a:ea typeface="+mn-ea"/>
                <a:cs typeface="+mn-cs"/>
              </a:defRPr>
            </a:lvl1pPr>
            <a:lvl2pPr marL="514350" indent="-171450" algn="l" defTabSz="914400" rtl="0" eaLnBrk="1" latinLnBrk="0" hangingPunct="1">
              <a:spcBef>
                <a:spcPct val="20000"/>
              </a:spcBef>
              <a:buClr>
                <a:schemeClr val="accent5"/>
              </a:buClr>
              <a:buFont typeface="Wingdings" panose="05000000000000000000" pitchFamily="2" charset="2"/>
              <a:buChar char="Ø"/>
              <a:defRPr sz="2800" kern="1200">
                <a:solidFill>
                  <a:schemeClr val="tx1"/>
                </a:solidFill>
                <a:latin typeface="+mj-lt"/>
                <a:ea typeface="+mn-ea"/>
                <a:cs typeface="+mn-cs"/>
              </a:defRPr>
            </a:lvl2pPr>
            <a:lvl3pPr marL="857250" indent="-171450" algn="l" defTabSz="914400" rtl="0" eaLnBrk="1" latinLnBrk="0" hangingPunct="1">
              <a:spcBef>
                <a:spcPct val="20000"/>
              </a:spcBef>
              <a:buClr>
                <a:schemeClr val="accent5"/>
              </a:buClr>
              <a:buFont typeface="Calibri" panose="020F0502020204030204"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0" algn="just">
              <a:buNone/>
            </a:pPr>
            <a:r>
              <a:rPr lang="en-US" sz="2400" b="1" dirty="0">
                <a:latin typeface="Times New Roman" panose="02020603050405020304" pitchFamily="18" charset="0"/>
                <a:cs typeface="Times New Roman" panose="02020603050405020304" pitchFamily="18" charset="0"/>
              </a:rPr>
              <a:t>Excerpt from the actual purchase specification of the customer's construction services:</a:t>
            </a:r>
          </a:p>
          <a:p>
            <a:pPr marL="342900" lvl="1" indent="0" algn="just">
              <a:buNone/>
            </a:pPr>
            <a:r>
              <a:rPr lang="en-US" sz="2400" dirty="0">
                <a:latin typeface="Times New Roman" panose="02020603050405020304" pitchFamily="18" charset="0"/>
                <a:cs typeface="Times New Roman" panose="02020603050405020304" pitchFamily="18" charset="0"/>
              </a:rPr>
              <a:t>“The building information modelling must make it possible to increase the efficiency of design work, to manage project data in such a way that relevant information, such as element quantities, their parameters, etc. is easily accessible at all times and to help find optimal design solutions, simulate different scenarios and perform analyzes of energy efficiency, lighting, thermal comfort and more. It would also improve the coordination of the project </a:t>
            </a:r>
            <a:r>
              <a:rPr lang="lt-LT"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different parts of the project (architectural, structural, engineering) would interact with each other, and a collision check would be performed.” </a:t>
            </a:r>
          </a:p>
        </p:txBody>
      </p:sp>
    </p:spTree>
    <p:extLst>
      <p:ext uri="{BB962C8B-B14F-4D97-AF65-F5344CB8AC3E}">
        <p14:creationId xmlns:p14="http://schemas.microsoft.com/office/powerpoint/2010/main" val="677508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5">
            <a:extLst>
              <a:ext uri="{FF2B5EF4-FFF2-40B4-BE49-F238E27FC236}">
                <a16:creationId xmlns:a16="http://schemas.microsoft.com/office/drawing/2014/main" id="{CB7E9AD0-F511-9990-047A-DB523472F27C}"/>
              </a:ext>
            </a:extLst>
          </p:cNvPr>
          <p:cNvSpPr>
            <a:spLocks noGrp="1"/>
          </p:cNvSpPr>
          <p:nvPr/>
        </p:nvSpPr>
        <p:spPr>
          <a:xfrm>
            <a:off x="627056" y="2348880"/>
            <a:ext cx="7889887" cy="3703332"/>
          </a:xfrm>
          <a:prstGeom prst="rect">
            <a:avLst/>
          </a:prstGeom>
          <a:noFill/>
        </p:spPr>
        <p:txBody>
          <a:bodyPr vert="horz" lIns="91440" tIns="45720" rIns="91440" bIns="45720" rtlCol="0" anchor="t">
            <a:normAutofit/>
          </a:bodyPr>
          <a:lstStyle>
            <a:lvl1pPr marL="171450" indent="-17145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j-lt"/>
                <a:ea typeface="+mn-ea"/>
                <a:cs typeface="+mn-cs"/>
              </a:defRPr>
            </a:lvl1pPr>
            <a:lvl2pPr marL="514350" indent="-171450" algn="l" defTabSz="914400" rtl="0" eaLnBrk="1" latinLnBrk="0" hangingPunct="1">
              <a:spcBef>
                <a:spcPct val="20000"/>
              </a:spcBef>
              <a:buClr>
                <a:schemeClr val="accent5"/>
              </a:buClr>
              <a:buFont typeface="Wingdings" panose="05000000000000000000" pitchFamily="2" charset="2"/>
              <a:buChar char="Ø"/>
              <a:defRPr sz="2800" kern="1200">
                <a:solidFill>
                  <a:schemeClr val="tx1"/>
                </a:solidFill>
                <a:latin typeface="+mj-lt"/>
                <a:ea typeface="+mn-ea"/>
                <a:cs typeface="+mn-cs"/>
              </a:defRPr>
            </a:lvl2pPr>
            <a:lvl3pPr marL="857250" indent="-171450" algn="l" defTabSz="914400" rtl="0" eaLnBrk="1" latinLnBrk="0" hangingPunct="1">
              <a:spcBef>
                <a:spcPct val="20000"/>
              </a:spcBef>
              <a:buClr>
                <a:schemeClr val="accent5"/>
              </a:buClr>
              <a:buFont typeface="Calibri" panose="020F0502020204030204"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0" algn="just">
              <a:buNone/>
            </a:pPr>
            <a:r>
              <a:rPr lang="en-US" sz="3600" b="1" dirty="0">
                <a:solidFill>
                  <a:srgbClr val="FF0000"/>
                </a:solidFill>
                <a:latin typeface="Times New Roman" panose="02020603050405020304" pitchFamily="18" charset="0"/>
                <a:cs typeface="Times New Roman" panose="02020603050405020304" pitchFamily="18" charset="0"/>
              </a:rPr>
              <a:t>TASK:</a:t>
            </a:r>
            <a:r>
              <a:rPr lang="en-US" sz="2200" b="1" dirty="0">
                <a:latin typeface="Times New Roman" panose="02020603050405020304" pitchFamily="18" charset="0"/>
                <a:cs typeface="Times New Roman" panose="02020603050405020304" pitchFamily="18" charset="0"/>
              </a:rPr>
              <a:t> </a:t>
            </a:r>
            <a:endParaRPr lang="lt-LT" sz="2200" b="1" dirty="0">
              <a:latin typeface="Times New Roman" panose="02020603050405020304" pitchFamily="18" charset="0"/>
              <a:cs typeface="Times New Roman" panose="02020603050405020304" pitchFamily="18" charset="0"/>
            </a:endParaRPr>
          </a:p>
          <a:p>
            <a:pPr marL="342900" lvl="1" indent="0" algn="just">
              <a:buNone/>
            </a:pPr>
            <a:endParaRPr lang="lt-LT" sz="2200" b="1" dirty="0">
              <a:latin typeface="Times New Roman" panose="02020603050405020304" pitchFamily="18" charset="0"/>
              <a:cs typeface="Times New Roman" panose="02020603050405020304" pitchFamily="18" charset="0"/>
            </a:endParaRPr>
          </a:p>
          <a:p>
            <a:pPr marL="342900" lvl="1" indent="0" algn="just">
              <a:buNone/>
            </a:pPr>
            <a:r>
              <a:rPr lang="en-US" sz="2200" b="1" dirty="0">
                <a:latin typeface="Times New Roman" panose="02020603050405020304" pitchFamily="18" charset="0"/>
                <a:cs typeface="Times New Roman" panose="02020603050405020304" pitchFamily="18" charset="0"/>
              </a:rPr>
              <a:t>Mark a list of use cases that will be applied upon receipt of such customer requirements in the table below</a:t>
            </a:r>
            <a:r>
              <a:rPr lang="lt-LT" sz="22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95048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aveikslėlis 1">
            <a:extLst>
              <a:ext uri="{FF2B5EF4-FFF2-40B4-BE49-F238E27FC236}">
                <a16:creationId xmlns:a16="http://schemas.microsoft.com/office/drawing/2014/main" id="{64FE1C06-3843-4957-BD36-E21E4BEBA3A0}"/>
              </a:ext>
            </a:extLst>
          </p:cNvPr>
          <p:cNvPicPr>
            <a:picLocks noChangeAspect="1"/>
          </p:cNvPicPr>
          <p:nvPr/>
        </p:nvPicPr>
        <p:blipFill>
          <a:blip r:embed="rId2"/>
          <a:stretch>
            <a:fillRect/>
          </a:stretch>
        </p:blipFill>
        <p:spPr>
          <a:xfrm>
            <a:off x="1475656" y="1426758"/>
            <a:ext cx="6192688" cy="5433676"/>
          </a:xfrm>
          <a:prstGeom prst="rect">
            <a:avLst/>
          </a:prstGeom>
        </p:spPr>
      </p:pic>
    </p:spTree>
    <p:extLst>
      <p:ext uri="{BB962C8B-B14F-4D97-AF65-F5344CB8AC3E}">
        <p14:creationId xmlns:p14="http://schemas.microsoft.com/office/powerpoint/2010/main" val="339900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67077"/>
            <a:ext cx="7772400" cy="1470025"/>
          </a:xfrm>
        </p:spPr>
        <p:txBody>
          <a:bodyPr>
            <a:normAutofit fontScale="90000"/>
          </a:bodyPr>
          <a:lstStyle/>
          <a:p>
            <a:r>
              <a:rPr lang="lt-LT" b="1" dirty="0">
                <a:latin typeface="Times New Roman"/>
                <a:cs typeface="Times New Roman"/>
              </a:rPr>
              <a:t>6. </a:t>
            </a:r>
            <a:r>
              <a:rPr lang="en-US" b="1" dirty="0">
                <a:latin typeface="Times New Roman"/>
                <a:cs typeface="Times New Roman"/>
              </a:rPr>
              <a:t>The BIM Execution Plan (BEP).</a:t>
            </a:r>
            <a:br>
              <a:rPr lang="en-US" b="1" dirty="0">
                <a:latin typeface="Times New Roman"/>
                <a:cs typeface="Times New Roman"/>
              </a:rPr>
            </a:br>
            <a:r>
              <a:rPr lang="en-US" b="1" dirty="0">
                <a:latin typeface="Times New Roman"/>
                <a:cs typeface="Times New Roman"/>
              </a:rPr>
              <a:t>Producing documents</a:t>
            </a:r>
            <a:endParaRPr lang="lt-LT" b="1" dirty="0">
              <a:latin typeface="Times New Roman"/>
              <a:cs typeface="Times New Roman"/>
            </a:endParaRPr>
          </a:p>
        </p:txBody>
      </p:sp>
      <p:sp>
        <p:nvSpPr>
          <p:cNvPr id="3" name="Subtitle 2"/>
          <p:cNvSpPr>
            <a:spLocks noGrp="1"/>
          </p:cNvSpPr>
          <p:nvPr>
            <p:ph type="subTitle" idx="1"/>
          </p:nvPr>
        </p:nvSpPr>
        <p:spPr>
          <a:xfrm>
            <a:off x="1371600" y="4425593"/>
            <a:ext cx="6400800" cy="1213207"/>
          </a:xfrm>
        </p:spPr>
        <p:txBody>
          <a:bodyPr vert="horz" lIns="91440" tIns="45720" rIns="91440" bIns="45720" rtlCol="0" anchor="t">
            <a:normAutofit/>
          </a:bodyPr>
          <a:lstStyle/>
          <a:p>
            <a:r>
              <a:rPr lang="lt-LT" dirty="0" err="1">
                <a:latin typeface="Times New Roman"/>
                <a:ea typeface="+mn-lt"/>
                <a:cs typeface="+mn-lt"/>
              </a:rPr>
              <a:t>Frequently</a:t>
            </a:r>
            <a:r>
              <a:rPr lang="lt-LT" dirty="0">
                <a:latin typeface="Times New Roman"/>
                <a:ea typeface="+mn-lt"/>
                <a:cs typeface="+mn-lt"/>
              </a:rPr>
              <a:t> </a:t>
            </a:r>
            <a:r>
              <a:rPr lang="lt-LT" dirty="0" err="1">
                <a:latin typeface="Times New Roman"/>
                <a:ea typeface="+mn-lt"/>
                <a:cs typeface="+mn-lt"/>
              </a:rPr>
              <a:t>Asked</a:t>
            </a:r>
            <a:r>
              <a:rPr lang="lt-LT" dirty="0">
                <a:latin typeface="Times New Roman"/>
                <a:ea typeface="+mn-lt"/>
                <a:cs typeface="+mn-lt"/>
              </a:rPr>
              <a:t> </a:t>
            </a:r>
            <a:r>
              <a:rPr lang="lt-LT" dirty="0" err="1">
                <a:latin typeface="Times New Roman"/>
                <a:ea typeface="+mn-lt"/>
                <a:cs typeface="+mn-lt"/>
              </a:rPr>
              <a:t>Questions</a:t>
            </a:r>
            <a:endParaRPr lang="lt-LT" dirty="0">
              <a:latin typeface="Times New Roman"/>
              <a:cs typeface="Times New Roman"/>
            </a:endParaRPr>
          </a:p>
        </p:txBody>
      </p:sp>
    </p:spTree>
    <p:extLst>
      <p:ext uri="{BB962C8B-B14F-4D97-AF65-F5344CB8AC3E}">
        <p14:creationId xmlns:p14="http://schemas.microsoft.com/office/powerpoint/2010/main" val="4273181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5">
            <a:extLst>
              <a:ext uri="{FF2B5EF4-FFF2-40B4-BE49-F238E27FC236}">
                <a16:creationId xmlns:a16="http://schemas.microsoft.com/office/drawing/2014/main" id="{CB7E9AD0-F511-9990-047A-DB523472F27C}"/>
              </a:ext>
            </a:extLst>
          </p:cNvPr>
          <p:cNvSpPr>
            <a:spLocks noGrp="1"/>
          </p:cNvSpPr>
          <p:nvPr/>
        </p:nvSpPr>
        <p:spPr>
          <a:xfrm>
            <a:off x="2627783" y="3248981"/>
            <a:ext cx="6233703" cy="1844824"/>
          </a:xfrm>
          <a:prstGeom prst="rect">
            <a:avLst/>
          </a:prstGeom>
          <a:noFill/>
        </p:spPr>
        <p:txBody>
          <a:bodyPr vert="horz" lIns="91440" tIns="45720" rIns="91440" bIns="45720" rtlCol="0" anchor="t">
            <a:normAutofit/>
          </a:bodyPr>
          <a:lstStyle>
            <a:lvl1pPr marL="171450" indent="-17145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j-lt"/>
                <a:ea typeface="+mn-ea"/>
                <a:cs typeface="+mn-cs"/>
              </a:defRPr>
            </a:lvl1pPr>
            <a:lvl2pPr marL="514350" indent="-171450" algn="l" defTabSz="914400" rtl="0" eaLnBrk="1" latinLnBrk="0" hangingPunct="1">
              <a:spcBef>
                <a:spcPct val="20000"/>
              </a:spcBef>
              <a:buClr>
                <a:schemeClr val="accent5"/>
              </a:buClr>
              <a:buFont typeface="Wingdings" panose="05000000000000000000" pitchFamily="2" charset="2"/>
              <a:buChar char="Ø"/>
              <a:defRPr sz="2800" kern="1200">
                <a:solidFill>
                  <a:schemeClr val="tx1"/>
                </a:solidFill>
                <a:latin typeface="+mj-lt"/>
                <a:ea typeface="+mn-ea"/>
                <a:cs typeface="+mn-cs"/>
              </a:defRPr>
            </a:lvl2pPr>
            <a:lvl3pPr marL="857250" indent="-171450" algn="l" defTabSz="914400" rtl="0" eaLnBrk="1" latinLnBrk="0" hangingPunct="1">
              <a:spcBef>
                <a:spcPct val="20000"/>
              </a:spcBef>
              <a:buClr>
                <a:schemeClr val="accent5"/>
              </a:buClr>
              <a:buFont typeface="Calibri" panose="020F0502020204030204"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buNone/>
            </a:pPr>
            <a:r>
              <a:rPr lang="lt-LT" b="1" dirty="0">
                <a:latin typeface="Times New Roman" panose="02020603050405020304" pitchFamily="18" charset="0"/>
                <a:cs typeface="Times New Roman" panose="02020603050405020304" pitchFamily="18" charset="0"/>
              </a:rPr>
              <a:t>1. </a:t>
            </a:r>
            <a:r>
              <a:rPr lang="en-US" b="1" dirty="0">
                <a:latin typeface="Times New Roman" panose="02020603050405020304" pitchFamily="18" charset="0"/>
                <a:cs typeface="Times New Roman" panose="02020603050405020304" pitchFamily="18" charset="0"/>
              </a:rPr>
              <a:t>What does an Information requirement part of BIM execution plan contain?</a:t>
            </a:r>
            <a:endParaRPr lang="es-ES" sz="1500" dirty="0">
              <a:latin typeface="Times New Roman" panose="02020603050405020304" pitchFamily="18" charset="0"/>
              <a:cs typeface="Times New Roman" panose="02020603050405020304" pitchFamily="18" charset="0"/>
            </a:endParaRPr>
          </a:p>
          <a:p>
            <a:pPr lvl="1" algn="just"/>
            <a:endParaRPr lang="es-ES" sz="1500" dirty="0">
              <a:latin typeface="Times New Roman" panose="02020603050405020304" pitchFamily="18" charset="0"/>
              <a:cs typeface="Times New Roman" panose="02020603050405020304" pitchFamily="18" charset="0"/>
            </a:endParaRPr>
          </a:p>
        </p:txBody>
      </p:sp>
      <p:pic>
        <p:nvPicPr>
          <p:cNvPr id="3" name="Paveikslėlis 2">
            <a:extLst>
              <a:ext uri="{FF2B5EF4-FFF2-40B4-BE49-F238E27FC236}">
                <a16:creationId xmlns:a16="http://schemas.microsoft.com/office/drawing/2014/main" id="{D022EF81-63D1-4C67-8F53-B0D2482AD6F8}"/>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59532" y="3248980"/>
            <a:ext cx="1844824" cy="1844824"/>
          </a:xfrm>
          <a:prstGeom prst="rect">
            <a:avLst/>
          </a:prstGeom>
        </p:spPr>
      </p:pic>
    </p:spTree>
    <p:extLst>
      <p:ext uri="{BB962C8B-B14F-4D97-AF65-F5344CB8AC3E}">
        <p14:creationId xmlns:p14="http://schemas.microsoft.com/office/powerpoint/2010/main" val="2894533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5">
            <a:extLst>
              <a:ext uri="{FF2B5EF4-FFF2-40B4-BE49-F238E27FC236}">
                <a16:creationId xmlns:a16="http://schemas.microsoft.com/office/drawing/2014/main" id="{CB7E9AD0-F511-9990-047A-DB523472F27C}"/>
              </a:ext>
            </a:extLst>
          </p:cNvPr>
          <p:cNvSpPr>
            <a:spLocks noGrp="1"/>
          </p:cNvSpPr>
          <p:nvPr/>
        </p:nvSpPr>
        <p:spPr>
          <a:xfrm>
            <a:off x="575556" y="2312876"/>
            <a:ext cx="7781875" cy="3775340"/>
          </a:xfrm>
          <a:prstGeom prst="rect">
            <a:avLst/>
          </a:prstGeom>
          <a:noFill/>
        </p:spPr>
        <p:txBody>
          <a:bodyPr vert="horz" lIns="91440" tIns="45720" rIns="91440" bIns="45720" rtlCol="0" anchor="t">
            <a:normAutofit fontScale="92500"/>
          </a:bodyPr>
          <a:lstStyle>
            <a:lvl1pPr marL="171450" indent="-17145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j-lt"/>
                <a:ea typeface="+mn-ea"/>
                <a:cs typeface="+mn-cs"/>
              </a:defRPr>
            </a:lvl1pPr>
            <a:lvl2pPr marL="514350" indent="-171450" algn="l" defTabSz="914400" rtl="0" eaLnBrk="1" latinLnBrk="0" hangingPunct="1">
              <a:spcBef>
                <a:spcPct val="20000"/>
              </a:spcBef>
              <a:buClr>
                <a:schemeClr val="accent5"/>
              </a:buClr>
              <a:buFont typeface="Wingdings" panose="05000000000000000000" pitchFamily="2" charset="2"/>
              <a:buChar char="Ø"/>
              <a:defRPr sz="2800" kern="1200">
                <a:solidFill>
                  <a:schemeClr val="tx1"/>
                </a:solidFill>
                <a:latin typeface="+mj-lt"/>
                <a:ea typeface="+mn-ea"/>
                <a:cs typeface="+mn-cs"/>
              </a:defRPr>
            </a:lvl2pPr>
            <a:lvl3pPr marL="857250" indent="-171450" algn="l" defTabSz="914400" rtl="0" eaLnBrk="1" latinLnBrk="0" hangingPunct="1">
              <a:spcBef>
                <a:spcPct val="20000"/>
              </a:spcBef>
              <a:buClr>
                <a:schemeClr val="accent5"/>
              </a:buClr>
              <a:buFont typeface="Calibri" panose="020F0502020204030204"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0" algn="just">
              <a:buNone/>
            </a:pPr>
            <a:r>
              <a:rPr lang="en-US" sz="2400" dirty="0">
                <a:latin typeface="Times New Roman" panose="02020603050405020304" pitchFamily="18" charset="0"/>
                <a:cs typeface="Times New Roman" panose="02020603050405020304" pitchFamily="18" charset="0"/>
              </a:rPr>
              <a:t>The information requirements can state what, when, how produced, and for whom the information is needed. The information requirements are organizational, asset or project and exchange information requirements. It is recommended that the OIR, AIR or PIR, that the EIR is derived from, are also included but this is not mandatory. Information requirements should be a description of the purpose for organizational objectives, operation of an asset or delivery of an asset. </a:t>
            </a:r>
          </a:p>
          <a:p>
            <a:pPr marL="342900" lvl="1" indent="0" algn="just">
              <a:buNone/>
            </a:pPr>
            <a:r>
              <a:rPr lang="en-US" sz="2400" dirty="0">
                <a:latin typeface="Times New Roman" panose="02020603050405020304" pitchFamily="18" charset="0"/>
                <a:cs typeface="Times New Roman" panose="02020603050405020304" pitchFamily="18" charset="0"/>
              </a:rPr>
              <a:t>For example</a:t>
            </a:r>
            <a:r>
              <a:rPr lang="lt-LT"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At the start of operations, the end-user wants to know how to manage the new asset on a day by day basis</a:t>
            </a:r>
            <a:r>
              <a:rPr lang="lt-LT" sz="2400" dirty="0">
                <a:latin typeface="Times New Roman" panose="02020603050405020304" pitchFamily="18" charset="0"/>
                <a:cs typeface="Times New Roman" panose="02020603050405020304" pitchFamily="18" charset="0"/>
              </a:rPr>
              <a:t>.</a:t>
            </a:r>
            <a:endParaRPr lang="es-E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5481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5">
            <a:extLst>
              <a:ext uri="{FF2B5EF4-FFF2-40B4-BE49-F238E27FC236}">
                <a16:creationId xmlns:a16="http://schemas.microsoft.com/office/drawing/2014/main" id="{CB7E9AD0-F511-9990-047A-DB523472F27C}"/>
              </a:ext>
            </a:extLst>
          </p:cNvPr>
          <p:cNvSpPr>
            <a:spLocks noGrp="1"/>
          </p:cNvSpPr>
          <p:nvPr/>
        </p:nvSpPr>
        <p:spPr>
          <a:xfrm>
            <a:off x="2591779" y="3212977"/>
            <a:ext cx="6233703" cy="1844824"/>
          </a:xfrm>
          <a:prstGeom prst="rect">
            <a:avLst/>
          </a:prstGeom>
          <a:noFill/>
        </p:spPr>
        <p:txBody>
          <a:bodyPr vert="horz" lIns="91440" tIns="45720" rIns="91440" bIns="45720" rtlCol="0" anchor="t">
            <a:normAutofit/>
          </a:bodyPr>
          <a:lstStyle>
            <a:lvl1pPr marL="171450" indent="-17145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j-lt"/>
                <a:ea typeface="+mn-ea"/>
                <a:cs typeface="+mn-cs"/>
              </a:defRPr>
            </a:lvl1pPr>
            <a:lvl2pPr marL="514350" indent="-171450" algn="l" defTabSz="914400" rtl="0" eaLnBrk="1" latinLnBrk="0" hangingPunct="1">
              <a:spcBef>
                <a:spcPct val="20000"/>
              </a:spcBef>
              <a:buClr>
                <a:schemeClr val="accent5"/>
              </a:buClr>
              <a:buFont typeface="Wingdings" panose="05000000000000000000" pitchFamily="2" charset="2"/>
              <a:buChar char="Ø"/>
              <a:defRPr sz="2800" kern="1200">
                <a:solidFill>
                  <a:schemeClr val="tx1"/>
                </a:solidFill>
                <a:latin typeface="+mj-lt"/>
                <a:ea typeface="+mn-ea"/>
                <a:cs typeface="+mn-cs"/>
              </a:defRPr>
            </a:lvl2pPr>
            <a:lvl3pPr marL="857250" indent="-171450" algn="l" defTabSz="914400" rtl="0" eaLnBrk="1" latinLnBrk="0" hangingPunct="1">
              <a:spcBef>
                <a:spcPct val="20000"/>
              </a:spcBef>
              <a:buClr>
                <a:schemeClr val="accent5"/>
              </a:buClr>
              <a:buFont typeface="Calibri" panose="020F0502020204030204"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buNone/>
            </a:pPr>
            <a:r>
              <a:rPr lang="lt-LT" b="1" dirty="0">
                <a:latin typeface="Times New Roman" panose="02020603050405020304" pitchFamily="18" charset="0"/>
                <a:cs typeface="Times New Roman" panose="02020603050405020304" pitchFamily="18" charset="0"/>
              </a:rPr>
              <a:t>2. </a:t>
            </a:r>
            <a:r>
              <a:rPr lang="en-US" b="1" dirty="0">
                <a:latin typeface="Times New Roman" panose="02020603050405020304" pitchFamily="18" charset="0"/>
                <a:cs typeface="Times New Roman" panose="02020603050405020304" pitchFamily="18" charset="0"/>
              </a:rPr>
              <a:t>What does an Level of Information Need part of BIM execution plan contain?</a:t>
            </a:r>
            <a:endParaRPr lang="es-ES" sz="1500" dirty="0">
              <a:latin typeface="Times New Roman" panose="02020603050405020304" pitchFamily="18" charset="0"/>
              <a:cs typeface="Times New Roman" panose="02020603050405020304" pitchFamily="18" charset="0"/>
            </a:endParaRPr>
          </a:p>
          <a:p>
            <a:pPr lvl="1" algn="just"/>
            <a:endParaRPr lang="es-ES" sz="1500" dirty="0">
              <a:latin typeface="Times New Roman" panose="02020603050405020304" pitchFamily="18" charset="0"/>
              <a:cs typeface="Times New Roman" panose="02020603050405020304" pitchFamily="18" charset="0"/>
            </a:endParaRPr>
          </a:p>
          <a:p>
            <a:pPr lvl="1" algn="just"/>
            <a:endParaRPr lang="es-ES" sz="1500" dirty="0">
              <a:latin typeface="Times New Roman" panose="02020603050405020304" pitchFamily="18" charset="0"/>
              <a:cs typeface="Times New Roman" panose="02020603050405020304" pitchFamily="18" charset="0"/>
            </a:endParaRPr>
          </a:p>
        </p:txBody>
      </p:sp>
      <p:pic>
        <p:nvPicPr>
          <p:cNvPr id="3" name="Paveikslėlis 2">
            <a:extLst>
              <a:ext uri="{FF2B5EF4-FFF2-40B4-BE49-F238E27FC236}">
                <a16:creationId xmlns:a16="http://schemas.microsoft.com/office/drawing/2014/main" id="{D022EF81-63D1-4C67-8F53-B0D2482AD6F8}"/>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23528" y="3212976"/>
            <a:ext cx="1844824" cy="1844824"/>
          </a:xfrm>
          <a:prstGeom prst="rect">
            <a:avLst/>
          </a:prstGeom>
        </p:spPr>
      </p:pic>
    </p:spTree>
    <p:extLst>
      <p:ext uri="{BB962C8B-B14F-4D97-AF65-F5344CB8AC3E}">
        <p14:creationId xmlns:p14="http://schemas.microsoft.com/office/powerpoint/2010/main" val="3458688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5">
            <a:extLst>
              <a:ext uri="{FF2B5EF4-FFF2-40B4-BE49-F238E27FC236}">
                <a16:creationId xmlns:a16="http://schemas.microsoft.com/office/drawing/2014/main" id="{CB7E9AD0-F511-9990-047A-DB523472F27C}"/>
              </a:ext>
            </a:extLst>
          </p:cNvPr>
          <p:cNvSpPr>
            <a:spLocks noGrp="1"/>
          </p:cNvSpPr>
          <p:nvPr/>
        </p:nvSpPr>
        <p:spPr>
          <a:xfrm>
            <a:off x="323528" y="1916832"/>
            <a:ext cx="8316924" cy="4860540"/>
          </a:xfrm>
          <a:prstGeom prst="rect">
            <a:avLst/>
          </a:prstGeom>
          <a:noFill/>
        </p:spPr>
        <p:txBody>
          <a:bodyPr vert="horz" lIns="91440" tIns="45720" rIns="91440" bIns="45720" rtlCol="0" anchor="t">
            <a:normAutofit fontScale="92500" lnSpcReduction="10000"/>
          </a:bodyPr>
          <a:lstStyle>
            <a:lvl1pPr marL="171450" indent="-17145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j-lt"/>
                <a:ea typeface="+mn-ea"/>
                <a:cs typeface="+mn-cs"/>
              </a:defRPr>
            </a:lvl1pPr>
            <a:lvl2pPr marL="514350" indent="-171450" algn="l" defTabSz="914400" rtl="0" eaLnBrk="1" latinLnBrk="0" hangingPunct="1">
              <a:spcBef>
                <a:spcPct val="20000"/>
              </a:spcBef>
              <a:buClr>
                <a:schemeClr val="accent5"/>
              </a:buClr>
              <a:buFont typeface="Wingdings" panose="05000000000000000000" pitchFamily="2" charset="2"/>
              <a:buChar char="Ø"/>
              <a:defRPr sz="2800" kern="1200">
                <a:solidFill>
                  <a:schemeClr val="tx1"/>
                </a:solidFill>
                <a:latin typeface="+mj-lt"/>
                <a:ea typeface="+mn-ea"/>
                <a:cs typeface="+mn-cs"/>
              </a:defRPr>
            </a:lvl2pPr>
            <a:lvl3pPr marL="857250" indent="-171450" algn="l" defTabSz="914400" rtl="0" eaLnBrk="1" latinLnBrk="0" hangingPunct="1">
              <a:spcBef>
                <a:spcPct val="20000"/>
              </a:spcBef>
              <a:buClr>
                <a:schemeClr val="accent5"/>
              </a:buClr>
              <a:buFont typeface="Calibri" panose="020F0502020204030204"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0" algn="just">
              <a:buNone/>
            </a:pPr>
            <a:r>
              <a:rPr lang="en-US" sz="2600" dirty="0">
                <a:latin typeface="Times New Roman" panose="02020603050405020304" pitchFamily="18" charset="0"/>
                <a:cs typeface="Times New Roman" panose="02020603050405020304" pitchFamily="18" charset="0"/>
              </a:rPr>
              <a:t>The level of information need is a framework which defines the extent and granularity of information. They shall be defined by different concepts: Geometrical information, alphanumerical information, and documentation. Stating the level of information need helps the appointed party to produce only what is needed and saves time from over or underproduction of information.</a:t>
            </a:r>
          </a:p>
          <a:p>
            <a:pPr marL="342900" lvl="1" indent="0" algn="just">
              <a:buNone/>
            </a:pPr>
            <a:r>
              <a:rPr lang="en-US" sz="2600" dirty="0">
                <a:latin typeface="Times New Roman" panose="02020603050405020304" pitchFamily="18" charset="0"/>
                <a:cs typeface="Times New Roman" panose="02020603050405020304" pitchFamily="18" charset="0"/>
              </a:rPr>
              <a:t>Level of information need describes the quality, quantity, and granularity of the information delivery exchange during each appointment. This is to be done by describing first the purpose of the required information, when the information is required, by whom and to which object within the breakdown structure it is associated.</a:t>
            </a:r>
          </a:p>
        </p:txBody>
      </p:sp>
    </p:spTree>
    <p:extLst>
      <p:ext uri="{BB962C8B-B14F-4D97-AF65-F5344CB8AC3E}">
        <p14:creationId xmlns:p14="http://schemas.microsoft.com/office/powerpoint/2010/main" val="3598895628"/>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292894ED1CA7294089EB453A2E42FE46" ma:contentTypeVersion="8" ma:contentTypeDescription="Utwórz nowy dokument." ma:contentTypeScope="" ma:versionID="0cddb52e73ae1094104afc30ef7970fd">
  <xsd:schema xmlns:xsd="http://www.w3.org/2001/XMLSchema" xmlns:xs="http://www.w3.org/2001/XMLSchema" xmlns:p="http://schemas.microsoft.com/office/2006/metadata/properties" xmlns:ns2="259464ce-ff12-4a16-b0d8-89779ae33bcb" xmlns:ns3="711816db-f155-415b-88bf-90350566b5ba" targetNamespace="http://schemas.microsoft.com/office/2006/metadata/properties" ma:root="true" ma:fieldsID="c986ab51fcbb9f3a3c6e9c2199ab363f" ns2:_="" ns3:_="">
    <xsd:import namespace="259464ce-ff12-4a16-b0d8-89779ae33bcb"/>
    <xsd:import namespace="711816db-f155-415b-88bf-90350566b5ba"/>
    <xsd:element name="properties">
      <xsd:complexType>
        <xsd:sequence>
          <xsd:element name="documentManagement">
            <xsd:complexType>
              <xsd:all>
                <xsd:element ref="ns2:MediaServiceMetadata" minOccurs="0"/>
                <xsd:element ref="ns2:MediaServiceFastMetadata" minOccurs="0"/>
                <xsd:element ref="ns2:MediaLengthInSeconds" minOccurs="0"/>
                <xsd:element ref="ns3:SharedWithUsers" minOccurs="0"/>
                <xsd:element ref="ns3:SharedWithDetails"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9464ce-ff12-4a16-b0d8-89779ae33b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11816db-f155-415b-88bf-90350566b5ba" elementFormDefault="qualified">
    <xsd:import namespace="http://schemas.microsoft.com/office/2006/documentManagement/types"/>
    <xsd:import namespace="http://schemas.microsoft.com/office/infopath/2007/PartnerControls"/>
    <xsd:element name="SharedWithUsers" ma:index="11" nillable="true" ma:displayName="Udostępniani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Udostępnione dla — szczegóły"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31F50C3-EE8C-404E-A901-B71508B3A4A5}">
  <ds:schemaRefs>
    <ds:schemaRef ds:uri="http://schemas.microsoft.com/sharepoint/v3/contenttype/forms"/>
  </ds:schemaRefs>
</ds:datastoreItem>
</file>

<file path=customXml/itemProps2.xml><?xml version="1.0" encoding="utf-8"?>
<ds:datastoreItem xmlns:ds="http://schemas.openxmlformats.org/officeDocument/2006/customXml" ds:itemID="{6FDFCC64-76D5-42B5-93DB-F7307E171FF9}">
  <ds:schemaRefs>
    <ds:schemaRef ds:uri="c50520b9-7947-4a2b-b46e-2ac3b7695370"/>
    <ds:schemaRef ds:uri="http://purl.org/dc/terms/"/>
    <ds:schemaRef ds:uri="http://schemas.openxmlformats.org/package/2006/metadata/core-properties"/>
    <ds:schemaRef ds:uri="http://schemas.microsoft.com/office/2006/documentManagement/types"/>
    <ds:schemaRef ds:uri="4d9e6648-5817-43e1-a6ca-9a684bf8afab"/>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45A3999-F27B-4D01-AA69-3B66AC857EA3}"/>
</file>

<file path=docProps/app.xml><?xml version="1.0" encoding="utf-8"?>
<Properties xmlns="http://schemas.openxmlformats.org/officeDocument/2006/extended-properties" xmlns:vt="http://schemas.openxmlformats.org/officeDocument/2006/docPropsVTypes">
  <TotalTime>2201</TotalTime>
  <Words>944</Words>
  <Application>Microsoft Office PowerPoint</Application>
  <PresentationFormat>Demonstracija ekrane (4:3)</PresentationFormat>
  <Paragraphs>34</Paragraphs>
  <Slides>19</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19</vt:i4>
      </vt:variant>
    </vt:vector>
  </HeadingPairs>
  <TitlesOfParts>
    <vt:vector size="24" baseType="lpstr">
      <vt:lpstr>Arial</vt:lpstr>
      <vt:lpstr>Calibri</vt:lpstr>
      <vt:lpstr>Times New Roman</vt:lpstr>
      <vt:lpstr>Wingdings</vt:lpstr>
      <vt:lpstr>Motyw pakietu Office</vt:lpstr>
      <vt:lpstr>6. The BIM Execution Plan (BEP). Producing documents</vt:lpstr>
      <vt:lpstr>„PowerPoint“ pateiktis</vt:lpstr>
      <vt:lpstr>„PowerPoint“ pateiktis</vt:lpstr>
      <vt:lpstr>„PowerPoint“ pateiktis</vt:lpstr>
      <vt:lpstr>6. The BIM Execution Plan (BEP). Producing documents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Windows User</dc:creator>
  <cp:lastModifiedBy>Airida Tylienė</cp:lastModifiedBy>
  <cp:revision>119</cp:revision>
  <dcterms:created xsi:type="dcterms:W3CDTF">2021-05-07T06:38:06Z</dcterms:created>
  <dcterms:modified xsi:type="dcterms:W3CDTF">2022-06-12T15:05:56Z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0x010100292894ED1CA7294089EB453A2E42FE46</vt:lpwstr>
  </property>
</Properties>
</file>